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2" r:id="rId3"/>
    <p:sldMasterId id="214748370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Manrope Light"/>
      <p:regular r:id="rId32"/>
      <p:bold r:id="rId33"/>
    </p:embeddedFont>
    <p:embeddedFont>
      <p:font typeface="Barlow Semi Condensed Light"/>
      <p:regular r:id="rId34"/>
      <p:bold r:id="rId35"/>
      <p:italic r:id="rId36"/>
      <p:boldItalic r:id="rId37"/>
    </p:embeddedFont>
    <p:embeddedFont>
      <p:font typeface="Anton"/>
      <p:regular r:id="rId38"/>
    </p:embeddedFont>
    <p:embeddedFont>
      <p:font typeface="Montserrat Black"/>
      <p:bold r:id="rId39"/>
      <p:boldItalic r:id="rId40"/>
    </p:embeddedFont>
    <p:embeddedFont>
      <p:font typeface="Manrope SemiBold"/>
      <p:regular r:id="rId41"/>
      <p:bold r:id="rId42"/>
    </p:embeddedFont>
    <p:embeddedFont>
      <p:font typeface="Montserrat"/>
      <p:regular r:id="rId43"/>
      <p:bold r:id="rId44"/>
      <p:italic r:id="rId45"/>
      <p:boldItalic r:id="rId46"/>
    </p:embeddedFont>
    <p:embeddedFont>
      <p:font typeface="Manrope"/>
      <p:regular r:id="rId47"/>
      <p:bold r:id="rId48"/>
    </p:embeddedFont>
    <p:embeddedFont>
      <p:font typeface="Montserrat Light"/>
      <p:regular r:id="rId49"/>
      <p:bold r:id="rId50"/>
      <p:italic r:id="rId51"/>
      <p:boldItalic r:id="rId52"/>
    </p:embeddedFont>
    <p:embeddedFont>
      <p:font typeface="Manrope ExtraBold"/>
      <p:bold r:id="rId53"/>
    </p:embeddedFont>
    <p:embeddedFont>
      <p:font typeface="Manrope Medium"/>
      <p:regular r:id="rId54"/>
      <p:bold r:id="rId55"/>
    </p:embeddedFont>
    <p:embeddedFont>
      <p:font typeface="Barlow Semi Condensed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Black-boldItalic.fntdata"/><Relationship Id="rId42" Type="http://schemas.openxmlformats.org/officeDocument/2006/relationships/font" Target="fonts/ManropeSemiBold-bold.fntdata"/><Relationship Id="rId41" Type="http://schemas.openxmlformats.org/officeDocument/2006/relationships/font" Target="fonts/ManropeSemiBold-regular.fntdata"/><Relationship Id="rId44" Type="http://schemas.openxmlformats.org/officeDocument/2006/relationships/font" Target="fonts/Montserrat-bold.fntdata"/><Relationship Id="rId43" Type="http://schemas.openxmlformats.org/officeDocument/2006/relationships/font" Target="fonts/Montserrat-regular.fntdata"/><Relationship Id="rId46" Type="http://schemas.openxmlformats.org/officeDocument/2006/relationships/font" Target="fonts/Montserrat-boldItalic.fntdata"/><Relationship Id="rId45" Type="http://schemas.openxmlformats.org/officeDocument/2006/relationships/font" Target="fonts/Montserrat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Manrope-bold.fntdata"/><Relationship Id="rId47" Type="http://schemas.openxmlformats.org/officeDocument/2006/relationships/font" Target="fonts/Manrope-regular.fntdata"/><Relationship Id="rId49" Type="http://schemas.openxmlformats.org/officeDocument/2006/relationships/font" Target="fonts/MontserratLigh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font" Target="fonts/ManropeLight-bold.fntdata"/><Relationship Id="rId32" Type="http://schemas.openxmlformats.org/officeDocument/2006/relationships/font" Target="fonts/ManropeLight-regular.fntdata"/><Relationship Id="rId35" Type="http://schemas.openxmlformats.org/officeDocument/2006/relationships/font" Target="fonts/BarlowSemiCondensedLight-bold.fntdata"/><Relationship Id="rId34" Type="http://schemas.openxmlformats.org/officeDocument/2006/relationships/font" Target="fonts/BarlowSemiCondensedLight-regular.fntdata"/><Relationship Id="rId37" Type="http://schemas.openxmlformats.org/officeDocument/2006/relationships/font" Target="fonts/BarlowSemiCondensedLight-boldItalic.fntdata"/><Relationship Id="rId36" Type="http://schemas.openxmlformats.org/officeDocument/2006/relationships/font" Target="fonts/BarlowSemiCondensedLight-italic.fntdata"/><Relationship Id="rId39" Type="http://schemas.openxmlformats.org/officeDocument/2006/relationships/font" Target="fonts/MontserratBlack-bold.fntdata"/><Relationship Id="rId38" Type="http://schemas.openxmlformats.org/officeDocument/2006/relationships/font" Target="fonts/Anton-regular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ontserratLight-italic.fntdata"/><Relationship Id="rId50" Type="http://schemas.openxmlformats.org/officeDocument/2006/relationships/font" Target="fonts/MontserratLight-bold.fntdata"/><Relationship Id="rId53" Type="http://schemas.openxmlformats.org/officeDocument/2006/relationships/font" Target="fonts/ManropeExtraBold-bold.fntdata"/><Relationship Id="rId52" Type="http://schemas.openxmlformats.org/officeDocument/2006/relationships/font" Target="fonts/MontserratLight-boldItalic.fntdata"/><Relationship Id="rId11" Type="http://schemas.openxmlformats.org/officeDocument/2006/relationships/slide" Target="slides/slide6.xml"/><Relationship Id="rId55" Type="http://schemas.openxmlformats.org/officeDocument/2006/relationships/font" Target="fonts/ManropeMedium-bold.fntdata"/><Relationship Id="rId10" Type="http://schemas.openxmlformats.org/officeDocument/2006/relationships/slide" Target="slides/slide5.xml"/><Relationship Id="rId54" Type="http://schemas.openxmlformats.org/officeDocument/2006/relationships/font" Target="fonts/ManropeMedium-regular.fntdata"/><Relationship Id="rId13" Type="http://schemas.openxmlformats.org/officeDocument/2006/relationships/slide" Target="slides/slide8.xml"/><Relationship Id="rId57" Type="http://schemas.openxmlformats.org/officeDocument/2006/relationships/font" Target="fonts/BarlowSemiCondensed-bold.fntdata"/><Relationship Id="rId12" Type="http://schemas.openxmlformats.org/officeDocument/2006/relationships/slide" Target="slides/slide7.xml"/><Relationship Id="rId56" Type="http://schemas.openxmlformats.org/officeDocument/2006/relationships/font" Target="fonts/BarlowSemiCondensed-regular.fntdata"/><Relationship Id="rId15" Type="http://schemas.openxmlformats.org/officeDocument/2006/relationships/slide" Target="slides/slide10.xml"/><Relationship Id="rId59" Type="http://schemas.openxmlformats.org/officeDocument/2006/relationships/font" Target="fonts/BarlowSemiCondensed-boldItalic.fntdata"/><Relationship Id="rId14" Type="http://schemas.openxmlformats.org/officeDocument/2006/relationships/slide" Target="slides/slide9.xml"/><Relationship Id="rId58" Type="http://schemas.openxmlformats.org/officeDocument/2006/relationships/font" Target="fonts/BarlowSemiCondensed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39dd596c3c9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39dd596c3c9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39e4fcec572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39e4fcec572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39e4fcec572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39e4fcec572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39e4fcec572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9" name="Google Shape;1199;g39e4fcec572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39e4fcec572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39e4fcec572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39e4fcec572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39e4fcec572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g39e4fcec572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5" name="Google Shape;1225;g39e4fcec572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39e4fcec572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" name="Google Shape;1233;g39e4fcec572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39e4fcec572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39e4fcec572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39e808f57db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39e808f57d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g39e808f57d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0" name="Google Shape;1260;g39e808f57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39dd596c3c9_0_10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39dd596c3c9_0_10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39e808f57d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Google Shape;1270;g39e808f57d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39e808f57d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39e808f57d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39e808f57db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39e808f57db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39e808f57db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39e808f57d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9e808f57db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9e808f57db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9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39e808f57db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g39e808f57db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39e4fcec572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g39e4fcec572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39dd596c3c9_0_1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39dd596c3c9_0_1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39dd596c3c9_0_1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39dd596c3c9_0_1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39dd596c3c9_0_10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39dd596c3c9_0_10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39dd596c3c9_0_1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Google Shape;1122;g39dd596c3c9_0_1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39e4fcec57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2" name="Google Shape;1132;g39e4fcec57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39e4fcec572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39e4fcec57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39e4fcec572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39e4fcec572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6248"/>
              </a:buClr>
              <a:buSzPts val="5200"/>
              <a:buFont typeface="Montserrat Black"/>
              <a:buNone/>
              <a:defRPr sz="5200">
                <a:solidFill>
                  <a:srgbClr val="266248"/>
                </a:solidFill>
                <a:highlight>
                  <a:schemeClr val="lt1"/>
                </a:highlight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266248"/>
              </a:buClr>
              <a:buSzPts val="5200"/>
              <a:buNone/>
              <a:defRPr sz="5200">
                <a:solidFill>
                  <a:srgbClr val="266248"/>
                </a:solidFill>
                <a:highlight>
                  <a:schemeClr val="l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266248"/>
              </a:buClr>
              <a:buSzPts val="5200"/>
              <a:buNone/>
              <a:defRPr sz="5200">
                <a:solidFill>
                  <a:srgbClr val="266248"/>
                </a:solidFill>
                <a:highlight>
                  <a:schemeClr val="l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266248"/>
              </a:buClr>
              <a:buSzPts val="5200"/>
              <a:buNone/>
              <a:defRPr sz="5200">
                <a:solidFill>
                  <a:srgbClr val="266248"/>
                </a:solidFill>
                <a:highlight>
                  <a:schemeClr val="l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266248"/>
              </a:buClr>
              <a:buSzPts val="5200"/>
              <a:buNone/>
              <a:defRPr sz="5200">
                <a:solidFill>
                  <a:srgbClr val="266248"/>
                </a:solidFill>
                <a:highlight>
                  <a:schemeClr val="l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266248"/>
              </a:buClr>
              <a:buSzPts val="5200"/>
              <a:buNone/>
              <a:defRPr sz="5200">
                <a:solidFill>
                  <a:srgbClr val="266248"/>
                </a:solidFill>
                <a:highlight>
                  <a:schemeClr val="l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266248"/>
              </a:buClr>
              <a:buSzPts val="5200"/>
              <a:buNone/>
              <a:defRPr sz="5200">
                <a:solidFill>
                  <a:srgbClr val="266248"/>
                </a:solidFill>
                <a:highlight>
                  <a:schemeClr val="l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266248"/>
              </a:buClr>
              <a:buSzPts val="5200"/>
              <a:buNone/>
              <a:defRPr sz="5200">
                <a:solidFill>
                  <a:srgbClr val="266248"/>
                </a:solidFill>
                <a:highlight>
                  <a:schemeClr val="l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266248"/>
              </a:buClr>
              <a:buSzPts val="5200"/>
              <a:buNone/>
              <a:defRPr sz="5200">
                <a:solidFill>
                  <a:srgbClr val="266248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31E"/>
              </a:buClr>
              <a:buSzPts val="2800"/>
              <a:buFont typeface="Barlow Semi Condensed"/>
              <a:buNone/>
              <a:defRPr sz="2800">
                <a:solidFill>
                  <a:srgbClr val="FF93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TITLE">
  <p:cSld name="BLANK_1_1_1_1_1_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4"/>
          <p:cNvGrpSpPr/>
          <p:nvPr/>
        </p:nvGrpSpPr>
        <p:grpSpPr>
          <a:xfrm>
            <a:off x="-23299" y="-8075"/>
            <a:ext cx="9190577" cy="5150040"/>
            <a:chOff x="11751" y="-6300"/>
            <a:chExt cx="9190577" cy="5150040"/>
          </a:xfrm>
        </p:grpSpPr>
        <p:grpSp>
          <p:nvGrpSpPr>
            <p:cNvPr id="55" name="Google Shape;55;p14"/>
            <p:cNvGrpSpPr/>
            <p:nvPr/>
          </p:nvGrpSpPr>
          <p:grpSpPr>
            <a:xfrm>
              <a:off x="11751" y="-6300"/>
              <a:ext cx="4777902" cy="2703033"/>
              <a:chOff x="11750" y="-6290"/>
              <a:chExt cx="9125100" cy="5162400"/>
            </a:xfrm>
          </p:grpSpPr>
          <p:cxnSp>
            <p:nvCxnSpPr>
              <p:cNvPr id="56" name="Google Shape;56;p14"/>
              <p:cNvCxnSpPr/>
              <p:nvPr/>
            </p:nvCxnSpPr>
            <p:spPr>
              <a:xfrm>
                <a:off x="7055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" name="Google Shape;57;p14"/>
              <p:cNvCxnSpPr/>
              <p:nvPr/>
            </p:nvCxnSpPr>
            <p:spPr>
              <a:xfrm>
                <a:off x="13993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8" name="Google Shape;58;p14"/>
              <p:cNvCxnSpPr/>
              <p:nvPr/>
            </p:nvCxnSpPr>
            <p:spPr>
              <a:xfrm>
                <a:off x="21049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9" name="Google Shape;59;p14"/>
              <p:cNvCxnSpPr/>
              <p:nvPr/>
            </p:nvCxnSpPr>
            <p:spPr>
              <a:xfrm>
                <a:off x="2813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0" name="Google Shape;60;p14"/>
              <p:cNvCxnSpPr/>
              <p:nvPr/>
            </p:nvCxnSpPr>
            <p:spPr>
              <a:xfrm>
                <a:off x="3507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1" name="Google Shape;61;p14"/>
              <p:cNvCxnSpPr/>
              <p:nvPr/>
            </p:nvCxnSpPr>
            <p:spPr>
              <a:xfrm>
                <a:off x="4212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2" name="Google Shape;62;p14"/>
              <p:cNvCxnSpPr/>
              <p:nvPr/>
            </p:nvCxnSpPr>
            <p:spPr>
              <a:xfrm>
                <a:off x="49214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3" name="Google Shape;63;p14"/>
              <p:cNvCxnSpPr/>
              <p:nvPr/>
            </p:nvCxnSpPr>
            <p:spPr>
              <a:xfrm>
                <a:off x="56152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4" name="Google Shape;64;p14"/>
              <p:cNvCxnSpPr/>
              <p:nvPr/>
            </p:nvCxnSpPr>
            <p:spPr>
              <a:xfrm>
                <a:off x="63207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5" name="Google Shape;65;p14"/>
              <p:cNvCxnSpPr/>
              <p:nvPr/>
            </p:nvCxnSpPr>
            <p:spPr>
              <a:xfrm>
                <a:off x="7039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6" name="Google Shape;66;p14"/>
              <p:cNvCxnSpPr/>
              <p:nvPr/>
            </p:nvCxnSpPr>
            <p:spPr>
              <a:xfrm>
                <a:off x="7733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7" name="Google Shape;67;p14"/>
              <p:cNvCxnSpPr/>
              <p:nvPr/>
            </p:nvCxnSpPr>
            <p:spPr>
              <a:xfrm>
                <a:off x="8438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8" name="Google Shape;68;p14"/>
              <p:cNvCxnSpPr/>
              <p:nvPr/>
            </p:nvCxnSpPr>
            <p:spPr>
              <a:xfrm>
                <a:off x="11750" y="482125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9" name="Google Shape;69;p14"/>
              <p:cNvCxnSpPr/>
              <p:nvPr/>
            </p:nvCxnSpPr>
            <p:spPr>
              <a:xfrm>
                <a:off x="11750" y="935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0" name="Google Shape;70;p14"/>
              <p:cNvCxnSpPr/>
              <p:nvPr/>
            </p:nvCxnSpPr>
            <p:spPr>
              <a:xfrm>
                <a:off x="11750" y="14028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1" name="Google Shape;71;p14"/>
              <p:cNvCxnSpPr/>
              <p:nvPr/>
            </p:nvCxnSpPr>
            <p:spPr>
              <a:xfrm>
                <a:off x="11750" y="1870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2" name="Google Shape;72;p14"/>
              <p:cNvCxnSpPr/>
              <p:nvPr/>
            </p:nvCxnSpPr>
            <p:spPr>
              <a:xfrm>
                <a:off x="11750" y="23380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3" name="Google Shape;73;p14"/>
              <p:cNvCxnSpPr/>
              <p:nvPr/>
            </p:nvCxnSpPr>
            <p:spPr>
              <a:xfrm>
                <a:off x="11750" y="28056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4" name="Google Shape;74;p14"/>
              <p:cNvCxnSpPr/>
              <p:nvPr/>
            </p:nvCxnSpPr>
            <p:spPr>
              <a:xfrm>
                <a:off x="11750" y="3273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5" name="Google Shape;75;p14"/>
              <p:cNvCxnSpPr/>
              <p:nvPr/>
            </p:nvCxnSpPr>
            <p:spPr>
              <a:xfrm>
                <a:off x="11750" y="37479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6" name="Google Shape;76;p14"/>
              <p:cNvCxnSpPr/>
              <p:nvPr/>
            </p:nvCxnSpPr>
            <p:spPr>
              <a:xfrm>
                <a:off x="11750" y="4208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7" name="Google Shape;77;p14"/>
              <p:cNvCxnSpPr/>
              <p:nvPr/>
            </p:nvCxnSpPr>
            <p:spPr>
              <a:xfrm>
                <a:off x="11750" y="46688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78" name="Google Shape;78;p14"/>
            <p:cNvGrpSpPr/>
            <p:nvPr/>
          </p:nvGrpSpPr>
          <p:grpSpPr>
            <a:xfrm>
              <a:off x="11751" y="2440707"/>
              <a:ext cx="4777902" cy="2703033"/>
              <a:chOff x="11750" y="-6290"/>
              <a:chExt cx="9125100" cy="5162400"/>
            </a:xfrm>
          </p:grpSpPr>
          <p:cxnSp>
            <p:nvCxnSpPr>
              <p:cNvPr id="79" name="Google Shape;79;p14"/>
              <p:cNvCxnSpPr/>
              <p:nvPr/>
            </p:nvCxnSpPr>
            <p:spPr>
              <a:xfrm>
                <a:off x="7055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0" name="Google Shape;80;p14"/>
              <p:cNvCxnSpPr/>
              <p:nvPr/>
            </p:nvCxnSpPr>
            <p:spPr>
              <a:xfrm>
                <a:off x="13993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1" name="Google Shape;81;p14"/>
              <p:cNvCxnSpPr/>
              <p:nvPr/>
            </p:nvCxnSpPr>
            <p:spPr>
              <a:xfrm>
                <a:off x="21049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2" name="Google Shape;82;p14"/>
              <p:cNvCxnSpPr/>
              <p:nvPr/>
            </p:nvCxnSpPr>
            <p:spPr>
              <a:xfrm>
                <a:off x="2813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3" name="Google Shape;83;p14"/>
              <p:cNvCxnSpPr/>
              <p:nvPr/>
            </p:nvCxnSpPr>
            <p:spPr>
              <a:xfrm>
                <a:off x="3507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4" name="Google Shape;84;p14"/>
              <p:cNvCxnSpPr/>
              <p:nvPr/>
            </p:nvCxnSpPr>
            <p:spPr>
              <a:xfrm>
                <a:off x="4212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5" name="Google Shape;85;p14"/>
              <p:cNvCxnSpPr/>
              <p:nvPr/>
            </p:nvCxnSpPr>
            <p:spPr>
              <a:xfrm>
                <a:off x="49214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6" name="Google Shape;86;p14"/>
              <p:cNvCxnSpPr/>
              <p:nvPr/>
            </p:nvCxnSpPr>
            <p:spPr>
              <a:xfrm>
                <a:off x="56152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7" name="Google Shape;87;p14"/>
              <p:cNvCxnSpPr/>
              <p:nvPr/>
            </p:nvCxnSpPr>
            <p:spPr>
              <a:xfrm>
                <a:off x="63207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8" name="Google Shape;88;p14"/>
              <p:cNvCxnSpPr/>
              <p:nvPr/>
            </p:nvCxnSpPr>
            <p:spPr>
              <a:xfrm>
                <a:off x="7039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9" name="Google Shape;89;p14"/>
              <p:cNvCxnSpPr/>
              <p:nvPr/>
            </p:nvCxnSpPr>
            <p:spPr>
              <a:xfrm>
                <a:off x="7733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0" name="Google Shape;90;p14"/>
              <p:cNvCxnSpPr/>
              <p:nvPr/>
            </p:nvCxnSpPr>
            <p:spPr>
              <a:xfrm>
                <a:off x="8438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1" name="Google Shape;91;p14"/>
              <p:cNvCxnSpPr/>
              <p:nvPr/>
            </p:nvCxnSpPr>
            <p:spPr>
              <a:xfrm>
                <a:off x="11750" y="482125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2" name="Google Shape;92;p14"/>
              <p:cNvCxnSpPr/>
              <p:nvPr/>
            </p:nvCxnSpPr>
            <p:spPr>
              <a:xfrm>
                <a:off x="11750" y="935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3" name="Google Shape;93;p14"/>
              <p:cNvCxnSpPr/>
              <p:nvPr/>
            </p:nvCxnSpPr>
            <p:spPr>
              <a:xfrm>
                <a:off x="11750" y="14028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4" name="Google Shape;94;p14"/>
              <p:cNvCxnSpPr/>
              <p:nvPr/>
            </p:nvCxnSpPr>
            <p:spPr>
              <a:xfrm>
                <a:off x="11750" y="1870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5" name="Google Shape;95;p14"/>
              <p:cNvCxnSpPr/>
              <p:nvPr/>
            </p:nvCxnSpPr>
            <p:spPr>
              <a:xfrm>
                <a:off x="11750" y="23380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6" name="Google Shape;96;p14"/>
              <p:cNvCxnSpPr/>
              <p:nvPr/>
            </p:nvCxnSpPr>
            <p:spPr>
              <a:xfrm>
                <a:off x="11750" y="28056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7" name="Google Shape;97;p14"/>
              <p:cNvCxnSpPr/>
              <p:nvPr/>
            </p:nvCxnSpPr>
            <p:spPr>
              <a:xfrm>
                <a:off x="11750" y="3273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8" name="Google Shape;98;p14"/>
              <p:cNvCxnSpPr/>
              <p:nvPr/>
            </p:nvCxnSpPr>
            <p:spPr>
              <a:xfrm>
                <a:off x="11750" y="37479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9" name="Google Shape;99;p14"/>
              <p:cNvCxnSpPr/>
              <p:nvPr/>
            </p:nvCxnSpPr>
            <p:spPr>
              <a:xfrm>
                <a:off x="11750" y="4208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0" name="Google Shape;100;p14"/>
              <p:cNvCxnSpPr/>
              <p:nvPr/>
            </p:nvCxnSpPr>
            <p:spPr>
              <a:xfrm>
                <a:off x="11750" y="46688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01" name="Google Shape;101;p14"/>
            <p:cNvGrpSpPr/>
            <p:nvPr/>
          </p:nvGrpSpPr>
          <p:grpSpPr>
            <a:xfrm>
              <a:off x="4424426" y="-6300"/>
              <a:ext cx="4777902" cy="2703033"/>
              <a:chOff x="11750" y="-6290"/>
              <a:chExt cx="9125100" cy="5162400"/>
            </a:xfrm>
          </p:grpSpPr>
          <p:cxnSp>
            <p:nvCxnSpPr>
              <p:cNvPr id="102" name="Google Shape;102;p14"/>
              <p:cNvCxnSpPr/>
              <p:nvPr/>
            </p:nvCxnSpPr>
            <p:spPr>
              <a:xfrm>
                <a:off x="7055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3" name="Google Shape;103;p14"/>
              <p:cNvCxnSpPr/>
              <p:nvPr/>
            </p:nvCxnSpPr>
            <p:spPr>
              <a:xfrm>
                <a:off x="13993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4" name="Google Shape;104;p14"/>
              <p:cNvCxnSpPr/>
              <p:nvPr/>
            </p:nvCxnSpPr>
            <p:spPr>
              <a:xfrm>
                <a:off x="21049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5" name="Google Shape;105;p14"/>
              <p:cNvCxnSpPr/>
              <p:nvPr/>
            </p:nvCxnSpPr>
            <p:spPr>
              <a:xfrm>
                <a:off x="2813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6" name="Google Shape;106;p14"/>
              <p:cNvCxnSpPr/>
              <p:nvPr/>
            </p:nvCxnSpPr>
            <p:spPr>
              <a:xfrm>
                <a:off x="3507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7" name="Google Shape;107;p14"/>
              <p:cNvCxnSpPr/>
              <p:nvPr/>
            </p:nvCxnSpPr>
            <p:spPr>
              <a:xfrm>
                <a:off x="4212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8" name="Google Shape;108;p14"/>
              <p:cNvCxnSpPr/>
              <p:nvPr/>
            </p:nvCxnSpPr>
            <p:spPr>
              <a:xfrm>
                <a:off x="49214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9" name="Google Shape;109;p14"/>
              <p:cNvCxnSpPr/>
              <p:nvPr/>
            </p:nvCxnSpPr>
            <p:spPr>
              <a:xfrm>
                <a:off x="56152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0" name="Google Shape;110;p14"/>
              <p:cNvCxnSpPr/>
              <p:nvPr/>
            </p:nvCxnSpPr>
            <p:spPr>
              <a:xfrm>
                <a:off x="63207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1" name="Google Shape;111;p14"/>
              <p:cNvCxnSpPr/>
              <p:nvPr/>
            </p:nvCxnSpPr>
            <p:spPr>
              <a:xfrm>
                <a:off x="7039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2" name="Google Shape;112;p14"/>
              <p:cNvCxnSpPr/>
              <p:nvPr/>
            </p:nvCxnSpPr>
            <p:spPr>
              <a:xfrm>
                <a:off x="7733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3" name="Google Shape;113;p14"/>
              <p:cNvCxnSpPr/>
              <p:nvPr/>
            </p:nvCxnSpPr>
            <p:spPr>
              <a:xfrm>
                <a:off x="8438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4" name="Google Shape;114;p14"/>
              <p:cNvCxnSpPr/>
              <p:nvPr/>
            </p:nvCxnSpPr>
            <p:spPr>
              <a:xfrm>
                <a:off x="11750" y="482125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5" name="Google Shape;115;p14"/>
              <p:cNvCxnSpPr/>
              <p:nvPr/>
            </p:nvCxnSpPr>
            <p:spPr>
              <a:xfrm>
                <a:off x="11750" y="935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6" name="Google Shape;116;p14"/>
              <p:cNvCxnSpPr/>
              <p:nvPr/>
            </p:nvCxnSpPr>
            <p:spPr>
              <a:xfrm>
                <a:off x="11750" y="14028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7" name="Google Shape;117;p14"/>
              <p:cNvCxnSpPr/>
              <p:nvPr/>
            </p:nvCxnSpPr>
            <p:spPr>
              <a:xfrm>
                <a:off x="11750" y="1870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8" name="Google Shape;118;p14"/>
              <p:cNvCxnSpPr/>
              <p:nvPr/>
            </p:nvCxnSpPr>
            <p:spPr>
              <a:xfrm>
                <a:off x="11750" y="23380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9" name="Google Shape;119;p14"/>
              <p:cNvCxnSpPr/>
              <p:nvPr/>
            </p:nvCxnSpPr>
            <p:spPr>
              <a:xfrm>
                <a:off x="11750" y="28056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0" name="Google Shape;120;p14"/>
              <p:cNvCxnSpPr/>
              <p:nvPr/>
            </p:nvCxnSpPr>
            <p:spPr>
              <a:xfrm>
                <a:off x="11750" y="3273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1" name="Google Shape;121;p14"/>
              <p:cNvCxnSpPr/>
              <p:nvPr/>
            </p:nvCxnSpPr>
            <p:spPr>
              <a:xfrm>
                <a:off x="11750" y="37479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2" name="Google Shape;122;p14"/>
              <p:cNvCxnSpPr/>
              <p:nvPr/>
            </p:nvCxnSpPr>
            <p:spPr>
              <a:xfrm>
                <a:off x="11750" y="4208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3" name="Google Shape;123;p14"/>
              <p:cNvCxnSpPr/>
              <p:nvPr/>
            </p:nvCxnSpPr>
            <p:spPr>
              <a:xfrm>
                <a:off x="11750" y="46688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24" name="Google Shape;124;p14"/>
            <p:cNvGrpSpPr/>
            <p:nvPr/>
          </p:nvGrpSpPr>
          <p:grpSpPr>
            <a:xfrm>
              <a:off x="4424426" y="2440707"/>
              <a:ext cx="4777902" cy="2703033"/>
              <a:chOff x="11750" y="-6290"/>
              <a:chExt cx="9125100" cy="5162400"/>
            </a:xfrm>
          </p:grpSpPr>
          <p:cxnSp>
            <p:nvCxnSpPr>
              <p:cNvPr id="125" name="Google Shape;125;p14"/>
              <p:cNvCxnSpPr/>
              <p:nvPr/>
            </p:nvCxnSpPr>
            <p:spPr>
              <a:xfrm>
                <a:off x="7055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6" name="Google Shape;126;p14"/>
              <p:cNvCxnSpPr/>
              <p:nvPr/>
            </p:nvCxnSpPr>
            <p:spPr>
              <a:xfrm>
                <a:off x="13993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7" name="Google Shape;127;p14"/>
              <p:cNvCxnSpPr/>
              <p:nvPr/>
            </p:nvCxnSpPr>
            <p:spPr>
              <a:xfrm>
                <a:off x="21049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8" name="Google Shape;128;p14"/>
              <p:cNvCxnSpPr/>
              <p:nvPr/>
            </p:nvCxnSpPr>
            <p:spPr>
              <a:xfrm>
                <a:off x="2813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9" name="Google Shape;129;p14"/>
              <p:cNvCxnSpPr/>
              <p:nvPr/>
            </p:nvCxnSpPr>
            <p:spPr>
              <a:xfrm>
                <a:off x="3507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30" name="Google Shape;130;p14"/>
              <p:cNvCxnSpPr/>
              <p:nvPr/>
            </p:nvCxnSpPr>
            <p:spPr>
              <a:xfrm>
                <a:off x="4212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31" name="Google Shape;131;p14"/>
              <p:cNvCxnSpPr/>
              <p:nvPr/>
            </p:nvCxnSpPr>
            <p:spPr>
              <a:xfrm>
                <a:off x="49214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32" name="Google Shape;132;p14"/>
              <p:cNvCxnSpPr/>
              <p:nvPr/>
            </p:nvCxnSpPr>
            <p:spPr>
              <a:xfrm>
                <a:off x="56152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33" name="Google Shape;133;p14"/>
              <p:cNvCxnSpPr/>
              <p:nvPr/>
            </p:nvCxnSpPr>
            <p:spPr>
              <a:xfrm>
                <a:off x="63207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34" name="Google Shape;134;p14"/>
              <p:cNvCxnSpPr/>
              <p:nvPr/>
            </p:nvCxnSpPr>
            <p:spPr>
              <a:xfrm>
                <a:off x="7039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35" name="Google Shape;135;p14"/>
              <p:cNvCxnSpPr/>
              <p:nvPr/>
            </p:nvCxnSpPr>
            <p:spPr>
              <a:xfrm>
                <a:off x="7733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36" name="Google Shape;136;p14"/>
              <p:cNvCxnSpPr/>
              <p:nvPr/>
            </p:nvCxnSpPr>
            <p:spPr>
              <a:xfrm>
                <a:off x="8438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37" name="Google Shape;137;p14"/>
              <p:cNvCxnSpPr/>
              <p:nvPr/>
            </p:nvCxnSpPr>
            <p:spPr>
              <a:xfrm>
                <a:off x="11750" y="482125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38" name="Google Shape;138;p14"/>
              <p:cNvCxnSpPr/>
              <p:nvPr/>
            </p:nvCxnSpPr>
            <p:spPr>
              <a:xfrm>
                <a:off x="11750" y="935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39" name="Google Shape;139;p14"/>
              <p:cNvCxnSpPr/>
              <p:nvPr/>
            </p:nvCxnSpPr>
            <p:spPr>
              <a:xfrm>
                <a:off x="11750" y="14028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40" name="Google Shape;140;p14"/>
              <p:cNvCxnSpPr/>
              <p:nvPr/>
            </p:nvCxnSpPr>
            <p:spPr>
              <a:xfrm>
                <a:off x="11750" y="1870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41" name="Google Shape;141;p14"/>
              <p:cNvCxnSpPr/>
              <p:nvPr/>
            </p:nvCxnSpPr>
            <p:spPr>
              <a:xfrm>
                <a:off x="11750" y="23380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42" name="Google Shape;142;p14"/>
              <p:cNvCxnSpPr/>
              <p:nvPr/>
            </p:nvCxnSpPr>
            <p:spPr>
              <a:xfrm>
                <a:off x="11750" y="28056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43" name="Google Shape;143;p14"/>
              <p:cNvCxnSpPr/>
              <p:nvPr/>
            </p:nvCxnSpPr>
            <p:spPr>
              <a:xfrm>
                <a:off x="11750" y="3273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44" name="Google Shape;144;p14"/>
              <p:cNvCxnSpPr/>
              <p:nvPr/>
            </p:nvCxnSpPr>
            <p:spPr>
              <a:xfrm>
                <a:off x="11750" y="37479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45" name="Google Shape;145;p14"/>
              <p:cNvCxnSpPr/>
              <p:nvPr/>
            </p:nvCxnSpPr>
            <p:spPr>
              <a:xfrm>
                <a:off x="11750" y="4208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46" name="Google Shape;146;p14"/>
              <p:cNvCxnSpPr/>
              <p:nvPr/>
            </p:nvCxnSpPr>
            <p:spPr>
              <a:xfrm>
                <a:off x="11750" y="46688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sp>
        <p:nvSpPr>
          <p:cNvPr id="147" name="Google Shape;147;p14"/>
          <p:cNvSpPr txBox="1"/>
          <p:nvPr>
            <p:ph type="title"/>
          </p:nvPr>
        </p:nvSpPr>
        <p:spPr>
          <a:xfrm>
            <a:off x="1081850" y="1719900"/>
            <a:ext cx="6984900" cy="169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nton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4"/>
          <p:cNvSpPr txBox="1"/>
          <p:nvPr>
            <p:ph idx="2" type="title"/>
          </p:nvPr>
        </p:nvSpPr>
        <p:spPr>
          <a:xfrm rot="-54379">
            <a:off x="5015453" y="3227438"/>
            <a:ext cx="1517290" cy="301238"/>
          </a:xfrm>
          <a:prstGeom prst="rect">
            <a:avLst/>
          </a:prstGeom>
          <a:solidFill>
            <a:schemeClr val="accent3"/>
          </a:solidFill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Font typeface="Manrope ExtraBold"/>
              <a:buNone/>
              <a:defRPr b="0" sz="100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300"/>
              <a:buFont typeface="Manrope ExtraBold"/>
              <a:buNone/>
              <a:defRPr sz="130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300"/>
              <a:buFont typeface="Manrope ExtraBold"/>
              <a:buNone/>
              <a:defRPr sz="130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300"/>
              <a:buFont typeface="Manrope ExtraBold"/>
              <a:buNone/>
              <a:defRPr sz="130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300"/>
              <a:buFont typeface="Manrope ExtraBold"/>
              <a:buNone/>
              <a:defRPr sz="130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300"/>
              <a:buFont typeface="Manrope ExtraBold"/>
              <a:buNone/>
              <a:defRPr sz="130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300"/>
              <a:buFont typeface="Manrope ExtraBold"/>
              <a:buNone/>
              <a:defRPr sz="130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300"/>
              <a:buFont typeface="Manrope ExtraBold"/>
              <a:buNone/>
              <a:defRPr sz="130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300"/>
              <a:buFont typeface="Manrope ExtraBold"/>
              <a:buNone/>
              <a:defRPr sz="130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49" name="Google Shape;149;p14"/>
          <p:cNvSpPr txBox="1"/>
          <p:nvPr>
            <p:ph idx="1" type="body"/>
          </p:nvPr>
        </p:nvSpPr>
        <p:spPr>
          <a:xfrm>
            <a:off x="2422100" y="4170725"/>
            <a:ext cx="4304400" cy="43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Font typeface="Manrope Light"/>
              <a:buChar char="●"/>
              <a:defRPr sz="1000">
                <a:latin typeface="Manrope Light"/>
                <a:ea typeface="Manrope Light"/>
                <a:cs typeface="Manrope Light"/>
                <a:sym typeface="Manrope Light"/>
              </a:defRPr>
            </a:lvl1pPr>
            <a:lvl2pPr indent="-292100" lvl="1" marL="914400" algn="ctr">
              <a:spcBef>
                <a:spcPts val="800"/>
              </a:spcBef>
              <a:spcAft>
                <a:spcPts val="0"/>
              </a:spcAft>
              <a:buSzPts val="1000"/>
              <a:buFont typeface="Manrope Light"/>
              <a:buChar char="○"/>
              <a:defRPr sz="1000">
                <a:latin typeface="Manrope Light"/>
                <a:ea typeface="Manrope Light"/>
                <a:cs typeface="Manrope Light"/>
                <a:sym typeface="Manrope Light"/>
              </a:defRPr>
            </a:lvl2pPr>
            <a:lvl3pPr indent="-292100" lvl="2" marL="1371600" algn="ctr">
              <a:spcBef>
                <a:spcPts val="800"/>
              </a:spcBef>
              <a:spcAft>
                <a:spcPts val="0"/>
              </a:spcAft>
              <a:buSzPts val="1000"/>
              <a:buFont typeface="Manrope Light"/>
              <a:buChar char="■"/>
              <a:defRPr sz="1000">
                <a:latin typeface="Manrope Light"/>
                <a:ea typeface="Manrope Light"/>
                <a:cs typeface="Manrope Light"/>
                <a:sym typeface="Manrope Light"/>
              </a:defRPr>
            </a:lvl3pPr>
            <a:lvl4pPr indent="-292100" lvl="3" marL="1828800" algn="ctr">
              <a:spcBef>
                <a:spcPts val="800"/>
              </a:spcBef>
              <a:spcAft>
                <a:spcPts val="0"/>
              </a:spcAft>
              <a:buSzPts val="1000"/>
              <a:buFont typeface="Manrope Light"/>
              <a:buChar char="●"/>
              <a:defRPr sz="1000">
                <a:latin typeface="Manrope Light"/>
                <a:ea typeface="Manrope Light"/>
                <a:cs typeface="Manrope Light"/>
                <a:sym typeface="Manrope Light"/>
              </a:defRPr>
            </a:lvl4pPr>
            <a:lvl5pPr indent="-292100" lvl="4" marL="2286000" algn="ctr">
              <a:spcBef>
                <a:spcPts val="800"/>
              </a:spcBef>
              <a:spcAft>
                <a:spcPts val="0"/>
              </a:spcAft>
              <a:buSzPts val="1000"/>
              <a:buFont typeface="Manrope Light"/>
              <a:buChar char="○"/>
              <a:defRPr sz="1000">
                <a:latin typeface="Manrope Light"/>
                <a:ea typeface="Manrope Light"/>
                <a:cs typeface="Manrope Light"/>
                <a:sym typeface="Manrope Light"/>
              </a:defRPr>
            </a:lvl5pPr>
            <a:lvl6pPr indent="-292100" lvl="5" marL="2743200" algn="ctr">
              <a:spcBef>
                <a:spcPts val="800"/>
              </a:spcBef>
              <a:spcAft>
                <a:spcPts val="0"/>
              </a:spcAft>
              <a:buSzPts val="1000"/>
              <a:buFont typeface="Manrope Light"/>
              <a:buChar char="■"/>
              <a:defRPr sz="1000">
                <a:latin typeface="Manrope Light"/>
                <a:ea typeface="Manrope Light"/>
                <a:cs typeface="Manrope Light"/>
                <a:sym typeface="Manrope Light"/>
              </a:defRPr>
            </a:lvl6pPr>
            <a:lvl7pPr indent="-292100" lvl="6" marL="3200400" algn="ctr">
              <a:spcBef>
                <a:spcPts val="800"/>
              </a:spcBef>
              <a:spcAft>
                <a:spcPts val="0"/>
              </a:spcAft>
              <a:buSzPts val="1000"/>
              <a:buFont typeface="Manrope Light"/>
              <a:buChar char="●"/>
              <a:defRPr sz="1000">
                <a:latin typeface="Manrope Light"/>
                <a:ea typeface="Manrope Light"/>
                <a:cs typeface="Manrope Light"/>
                <a:sym typeface="Manrope Light"/>
              </a:defRPr>
            </a:lvl7pPr>
            <a:lvl8pPr indent="-292100" lvl="7" marL="3657600" algn="ctr">
              <a:spcBef>
                <a:spcPts val="800"/>
              </a:spcBef>
              <a:spcAft>
                <a:spcPts val="0"/>
              </a:spcAft>
              <a:buSzPts val="1000"/>
              <a:buFont typeface="Manrope Light"/>
              <a:buChar char="○"/>
              <a:defRPr sz="1000">
                <a:latin typeface="Manrope Light"/>
                <a:ea typeface="Manrope Light"/>
                <a:cs typeface="Manrope Light"/>
                <a:sym typeface="Manrope Light"/>
              </a:defRPr>
            </a:lvl8pPr>
            <a:lvl9pPr indent="-292100" lvl="8" marL="4114800" algn="ctr">
              <a:spcBef>
                <a:spcPts val="800"/>
              </a:spcBef>
              <a:spcAft>
                <a:spcPts val="800"/>
              </a:spcAft>
              <a:buSzPts val="1000"/>
              <a:buFont typeface="Manrope Light"/>
              <a:buChar char="■"/>
              <a:defRPr sz="1000">
                <a:latin typeface="Manrope Light"/>
                <a:ea typeface="Manrope Light"/>
                <a:cs typeface="Manrope Light"/>
                <a:sym typeface="Manrope Light"/>
              </a:defRPr>
            </a:lvl9pPr>
          </a:lstStyle>
          <a:p/>
        </p:txBody>
      </p:sp>
      <p:sp>
        <p:nvSpPr>
          <p:cNvPr id="150" name="Google Shape;150;p14"/>
          <p:cNvSpPr txBox="1"/>
          <p:nvPr>
            <p:ph idx="3" type="title"/>
          </p:nvPr>
        </p:nvSpPr>
        <p:spPr>
          <a:xfrm rot="-555761">
            <a:off x="6594632" y="3130269"/>
            <a:ext cx="1047458" cy="301246"/>
          </a:xfrm>
          <a:prstGeom prst="rect">
            <a:avLst/>
          </a:prstGeom>
          <a:solidFill>
            <a:schemeClr val="l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Font typeface="Manrope ExtraBold"/>
              <a:buNone/>
              <a:defRPr b="0" sz="100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300"/>
              <a:buFont typeface="Manrope ExtraBold"/>
              <a:buNone/>
              <a:defRPr sz="130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300"/>
              <a:buFont typeface="Manrope ExtraBold"/>
              <a:buNone/>
              <a:defRPr sz="130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300"/>
              <a:buFont typeface="Manrope ExtraBold"/>
              <a:buNone/>
              <a:defRPr sz="130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300"/>
              <a:buFont typeface="Manrope ExtraBold"/>
              <a:buNone/>
              <a:defRPr sz="130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300"/>
              <a:buFont typeface="Manrope ExtraBold"/>
              <a:buNone/>
              <a:defRPr sz="130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300"/>
              <a:buFont typeface="Manrope ExtraBold"/>
              <a:buNone/>
              <a:defRPr sz="130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300"/>
              <a:buFont typeface="Manrope ExtraBold"/>
              <a:buNone/>
              <a:defRPr sz="130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300"/>
              <a:buFont typeface="Manrope ExtraBold"/>
              <a:buNone/>
              <a:defRPr sz="130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151" name="Google Shape;151;p14"/>
          <p:cNvSpPr txBox="1"/>
          <p:nvPr>
            <p:ph idx="4" type="subTitle"/>
          </p:nvPr>
        </p:nvSpPr>
        <p:spPr>
          <a:xfrm rot="-503039">
            <a:off x="2206578" y="1204399"/>
            <a:ext cx="2211838" cy="438184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"/>
              <a:buFont typeface="Manrope"/>
              <a:buNone/>
              <a:defRPr b="1" sz="1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BLANK_1">
    <p:bg>
      <p:bgPr>
        <a:solidFill>
          <a:schemeClr val="lt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"/>
          <p:cNvSpPr/>
          <p:nvPr/>
        </p:nvSpPr>
        <p:spPr>
          <a:xfrm>
            <a:off x="0" y="0"/>
            <a:ext cx="9161700" cy="5143500"/>
          </a:xfrm>
          <a:prstGeom prst="snip1Rect">
            <a:avLst>
              <a:gd fmla="val 24161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54" name="Google Shape;154;p15"/>
          <p:cNvSpPr txBox="1"/>
          <p:nvPr>
            <p:ph type="title"/>
          </p:nvPr>
        </p:nvSpPr>
        <p:spPr>
          <a:xfrm>
            <a:off x="460500" y="2025700"/>
            <a:ext cx="4703100" cy="1821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b="0" sz="9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15"/>
          <p:cNvSpPr txBox="1"/>
          <p:nvPr>
            <p:ph idx="1" type="body"/>
          </p:nvPr>
        </p:nvSpPr>
        <p:spPr>
          <a:xfrm>
            <a:off x="460500" y="4085525"/>
            <a:ext cx="3501600" cy="59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156" name="Google Shape;156;p15"/>
          <p:cNvSpPr/>
          <p:nvPr/>
        </p:nvSpPr>
        <p:spPr>
          <a:xfrm>
            <a:off x="7735575" y="-10150"/>
            <a:ext cx="1428750" cy="1320800"/>
          </a:xfrm>
          <a:custGeom>
            <a:rect b="b" l="l" r="r" t="t"/>
            <a:pathLst>
              <a:path extrusionOk="0" h="52832" w="57150">
                <a:moveTo>
                  <a:pt x="4572" y="0"/>
                </a:moveTo>
                <a:lnTo>
                  <a:pt x="0" y="51308"/>
                </a:lnTo>
                <a:lnTo>
                  <a:pt x="57150" y="52832"/>
                </a:lnTo>
                <a:lnTo>
                  <a:pt x="57150" y="47752"/>
                </a:lnTo>
                <a:lnTo>
                  <a:pt x="914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agenda">
  <p:cSld name="BLANK_1_1_1_1_1_1_1_1_1_1_1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 txBox="1"/>
          <p:nvPr>
            <p:ph idx="1" type="body"/>
          </p:nvPr>
        </p:nvSpPr>
        <p:spPr>
          <a:xfrm>
            <a:off x="925650" y="1204025"/>
            <a:ext cx="4028700" cy="36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●"/>
              <a:defRPr sz="15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323850" lvl="1" marL="9144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○"/>
              <a:defRPr sz="15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323850" lvl="2" marL="13716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■"/>
              <a:defRPr sz="15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323850" lvl="3" marL="18288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●"/>
              <a:defRPr sz="15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323850" lvl="4" marL="22860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○"/>
              <a:defRPr sz="15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323850" lvl="5" marL="27432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■"/>
              <a:defRPr sz="15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323850" lvl="6" marL="32004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●"/>
              <a:defRPr sz="15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323850" lvl="7" marL="36576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○"/>
              <a:defRPr sz="15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323850" lvl="8" marL="41148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■"/>
              <a:defRPr sz="15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grpSp>
        <p:nvGrpSpPr>
          <p:cNvPr id="159" name="Google Shape;159;p16"/>
          <p:cNvGrpSpPr/>
          <p:nvPr/>
        </p:nvGrpSpPr>
        <p:grpSpPr>
          <a:xfrm>
            <a:off x="-6750" y="576950"/>
            <a:ext cx="9144146" cy="4114800"/>
            <a:chOff x="-6750" y="576950"/>
            <a:chExt cx="9144146" cy="4114800"/>
          </a:xfrm>
        </p:grpSpPr>
        <p:cxnSp>
          <p:nvCxnSpPr>
            <p:cNvPr id="160" name="Google Shape;160;p16"/>
            <p:cNvCxnSpPr/>
            <p:nvPr/>
          </p:nvCxnSpPr>
          <p:spPr>
            <a:xfrm>
              <a:off x="-6750" y="576950"/>
              <a:ext cx="91374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1" name="Google Shape;161;p16"/>
            <p:cNvCxnSpPr/>
            <p:nvPr/>
          </p:nvCxnSpPr>
          <p:spPr>
            <a:xfrm>
              <a:off x="-4" y="1091300"/>
              <a:ext cx="91374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2" name="Google Shape;162;p16"/>
            <p:cNvCxnSpPr/>
            <p:nvPr/>
          </p:nvCxnSpPr>
          <p:spPr>
            <a:xfrm>
              <a:off x="-4" y="1605650"/>
              <a:ext cx="91374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3" name="Google Shape;163;p16"/>
            <p:cNvCxnSpPr/>
            <p:nvPr/>
          </p:nvCxnSpPr>
          <p:spPr>
            <a:xfrm>
              <a:off x="-4" y="2120000"/>
              <a:ext cx="91374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4" name="Google Shape;164;p16"/>
            <p:cNvCxnSpPr/>
            <p:nvPr/>
          </p:nvCxnSpPr>
          <p:spPr>
            <a:xfrm>
              <a:off x="-4" y="2634350"/>
              <a:ext cx="91374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5" name="Google Shape;165;p16"/>
            <p:cNvCxnSpPr/>
            <p:nvPr/>
          </p:nvCxnSpPr>
          <p:spPr>
            <a:xfrm>
              <a:off x="-4" y="3148700"/>
              <a:ext cx="91374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6" name="Google Shape;166;p16"/>
            <p:cNvCxnSpPr/>
            <p:nvPr/>
          </p:nvCxnSpPr>
          <p:spPr>
            <a:xfrm>
              <a:off x="-4" y="3663050"/>
              <a:ext cx="91374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7" name="Google Shape;167;p16"/>
            <p:cNvCxnSpPr/>
            <p:nvPr/>
          </p:nvCxnSpPr>
          <p:spPr>
            <a:xfrm>
              <a:off x="-4" y="4177400"/>
              <a:ext cx="91374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8" name="Google Shape;168;p16"/>
            <p:cNvCxnSpPr/>
            <p:nvPr/>
          </p:nvCxnSpPr>
          <p:spPr>
            <a:xfrm>
              <a:off x="-4" y="4691750"/>
              <a:ext cx="91374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169" name="Google Shape;169;p16"/>
          <p:cNvCxnSpPr/>
          <p:nvPr/>
        </p:nvCxnSpPr>
        <p:spPr>
          <a:xfrm>
            <a:off x="710300" y="0"/>
            <a:ext cx="0" cy="5143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0" name="Google Shape;170;p16"/>
          <p:cNvCxnSpPr/>
          <p:nvPr/>
        </p:nvCxnSpPr>
        <p:spPr>
          <a:xfrm>
            <a:off x="664825" y="0"/>
            <a:ext cx="0" cy="5143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1" name="Google Shape;171;p16"/>
          <p:cNvSpPr/>
          <p:nvPr/>
        </p:nvSpPr>
        <p:spPr>
          <a:xfrm>
            <a:off x="245425" y="1542047"/>
            <a:ext cx="132600" cy="127200"/>
          </a:xfrm>
          <a:prstGeom prst="ellipse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72" name="Google Shape;172;p16"/>
          <p:cNvSpPr/>
          <p:nvPr/>
        </p:nvSpPr>
        <p:spPr>
          <a:xfrm>
            <a:off x="245425" y="3599460"/>
            <a:ext cx="132600" cy="127200"/>
          </a:xfrm>
          <a:prstGeom prst="ellipse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73" name="Google Shape;173;p16"/>
          <p:cNvSpPr txBox="1"/>
          <p:nvPr>
            <p:ph type="title"/>
          </p:nvPr>
        </p:nvSpPr>
        <p:spPr>
          <a:xfrm rot="-289081">
            <a:off x="587746" y="495097"/>
            <a:ext cx="2100221" cy="569601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Font typeface="Anton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Quarter's Goals">
  <p:cSld name="CUSTOM_1_1_3_1_1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17"/>
          <p:cNvGrpSpPr/>
          <p:nvPr/>
        </p:nvGrpSpPr>
        <p:grpSpPr>
          <a:xfrm>
            <a:off x="392964" y="576950"/>
            <a:ext cx="8764835" cy="4114800"/>
            <a:chOff x="374175" y="576950"/>
            <a:chExt cx="8783280" cy="4114800"/>
          </a:xfrm>
        </p:grpSpPr>
        <p:cxnSp>
          <p:nvCxnSpPr>
            <p:cNvPr id="176" name="Google Shape;176;p17"/>
            <p:cNvCxnSpPr/>
            <p:nvPr/>
          </p:nvCxnSpPr>
          <p:spPr>
            <a:xfrm>
              <a:off x="374175" y="5769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7" name="Google Shape;177;p17"/>
            <p:cNvCxnSpPr/>
            <p:nvPr/>
          </p:nvCxnSpPr>
          <p:spPr>
            <a:xfrm>
              <a:off x="380655" y="11103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8" name="Google Shape;178;p17"/>
            <p:cNvCxnSpPr/>
            <p:nvPr/>
          </p:nvCxnSpPr>
          <p:spPr>
            <a:xfrm>
              <a:off x="380655" y="16437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9" name="Google Shape;179;p17"/>
            <p:cNvCxnSpPr/>
            <p:nvPr/>
          </p:nvCxnSpPr>
          <p:spPr>
            <a:xfrm>
              <a:off x="380655" y="21009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0" name="Google Shape;180;p17"/>
            <p:cNvCxnSpPr/>
            <p:nvPr/>
          </p:nvCxnSpPr>
          <p:spPr>
            <a:xfrm>
              <a:off x="380655" y="26343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1" name="Google Shape;181;p17"/>
            <p:cNvCxnSpPr/>
            <p:nvPr/>
          </p:nvCxnSpPr>
          <p:spPr>
            <a:xfrm>
              <a:off x="380655" y="31677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2" name="Google Shape;182;p17"/>
            <p:cNvCxnSpPr/>
            <p:nvPr/>
          </p:nvCxnSpPr>
          <p:spPr>
            <a:xfrm>
              <a:off x="380655" y="36249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3" name="Google Shape;183;p17"/>
            <p:cNvCxnSpPr/>
            <p:nvPr/>
          </p:nvCxnSpPr>
          <p:spPr>
            <a:xfrm>
              <a:off x="380655" y="41583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4" name="Google Shape;184;p17"/>
            <p:cNvCxnSpPr/>
            <p:nvPr/>
          </p:nvCxnSpPr>
          <p:spPr>
            <a:xfrm>
              <a:off x="380655" y="46917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185" name="Google Shape;185;p17"/>
          <p:cNvCxnSpPr/>
          <p:nvPr/>
        </p:nvCxnSpPr>
        <p:spPr>
          <a:xfrm>
            <a:off x="392950" y="-20266"/>
            <a:ext cx="0" cy="516570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86" name="Google Shape;186;p17"/>
          <p:cNvGrpSpPr/>
          <p:nvPr/>
        </p:nvGrpSpPr>
        <p:grpSpPr>
          <a:xfrm>
            <a:off x="114421" y="175123"/>
            <a:ext cx="134104" cy="4750255"/>
            <a:chOff x="114421" y="175123"/>
            <a:chExt cx="134104" cy="4750255"/>
          </a:xfrm>
        </p:grpSpPr>
        <p:grpSp>
          <p:nvGrpSpPr>
            <p:cNvPr id="187" name="Google Shape;187;p17"/>
            <p:cNvGrpSpPr/>
            <p:nvPr/>
          </p:nvGrpSpPr>
          <p:grpSpPr>
            <a:xfrm>
              <a:off x="114421" y="175123"/>
              <a:ext cx="134104" cy="4334807"/>
              <a:chOff x="5432271" y="383100"/>
              <a:chExt cx="137854" cy="4456010"/>
            </a:xfrm>
          </p:grpSpPr>
          <p:grpSp>
            <p:nvGrpSpPr>
              <p:cNvPr id="188" name="Google Shape;188;p17"/>
              <p:cNvGrpSpPr/>
              <p:nvPr/>
            </p:nvGrpSpPr>
            <p:grpSpPr>
              <a:xfrm>
                <a:off x="5432271" y="383100"/>
                <a:ext cx="137854" cy="981668"/>
                <a:chOff x="5432271" y="383100"/>
                <a:chExt cx="137854" cy="981668"/>
              </a:xfrm>
            </p:grpSpPr>
            <p:sp>
              <p:nvSpPr>
                <p:cNvPr id="189" name="Google Shape;189;p17"/>
                <p:cNvSpPr/>
                <p:nvPr/>
              </p:nvSpPr>
              <p:spPr>
                <a:xfrm>
                  <a:off x="5433925" y="82211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190" name="Google Shape;190;p17"/>
                <p:cNvSpPr/>
                <p:nvPr/>
              </p:nvSpPr>
              <p:spPr>
                <a:xfrm>
                  <a:off x="5432271" y="383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191" name="Google Shape;191;p17"/>
                <p:cNvSpPr/>
                <p:nvPr/>
              </p:nvSpPr>
              <p:spPr>
                <a:xfrm>
                  <a:off x="5433925" y="1233968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192" name="Google Shape;192;p17"/>
              <p:cNvGrpSpPr/>
              <p:nvPr/>
            </p:nvGrpSpPr>
            <p:grpSpPr>
              <a:xfrm>
                <a:off x="5432271" y="1678500"/>
                <a:ext cx="137854" cy="981668"/>
                <a:chOff x="5432271" y="383100"/>
                <a:chExt cx="137854" cy="981668"/>
              </a:xfrm>
            </p:grpSpPr>
            <p:sp>
              <p:nvSpPr>
                <p:cNvPr id="193" name="Google Shape;193;p17"/>
                <p:cNvSpPr/>
                <p:nvPr/>
              </p:nvSpPr>
              <p:spPr>
                <a:xfrm>
                  <a:off x="5432271" y="383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194" name="Google Shape;194;p17"/>
                <p:cNvSpPr/>
                <p:nvPr/>
              </p:nvSpPr>
              <p:spPr>
                <a:xfrm>
                  <a:off x="5433925" y="82211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195" name="Google Shape;195;p17"/>
                <p:cNvSpPr/>
                <p:nvPr/>
              </p:nvSpPr>
              <p:spPr>
                <a:xfrm>
                  <a:off x="5433925" y="1233968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196" name="Google Shape;196;p17"/>
              <p:cNvGrpSpPr/>
              <p:nvPr/>
            </p:nvGrpSpPr>
            <p:grpSpPr>
              <a:xfrm>
                <a:off x="5432271" y="2973900"/>
                <a:ext cx="137854" cy="981668"/>
                <a:chOff x="5432271" y="383100"/>
                <a:chExt cx="137854" cy="981668"/>
              </a:xfrm>
            </p:grpSpPr>
            <p:sp>
              <p:nvSpPr>
                <p:cNvPr id="197" name="Google Shape;197;p17"/>
                <p:cNvSpPr/>
                <p:nvPr/>
              </p:nvSpPr>
              <p:spPr>
                <a:xfrm>
                  <a:off x="5432271" y="383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198" name="Google Shape;198;p17"/>
                <p:cNvSpPr/>
                <p:nvPr/>
              </p:nvSpPr>
              <p:spPr>
                <a:xfrm>
                  <a:off x="5433925" y="82211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199" name="Google Shape;199;p17"/>
                <p:cNvSpPr/>
                <p:nvPr/>
              </p:nvSpPr>
              <p:spPr>
                <a:xfrm>
                  <a:off x="5433925" y="1233968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200" name="Google Shape;200;p17"/>
              <p:cNvGrpSpPr/>
              <p:nvPr/>
            </p:nvGrpSpPr>
            <p:grpSpPr>
              <a:xfrm>
                <a:off x="5432271" y="4269300"/>
                <a:ext cx="137854" cy="569810"/>
                <a:chOff x="5432271" y="383100"/>
                <a:chExt cx="137854" cy="569810"/>
              </a:xfrm>
            </p:grpSpPr>
            <p:sp>
              <p:nvSpPr>
                <p:cNvPr id="201" name="Google Shape;201;p17"/>
                <p:cNvSpPr/>
                <p:nvPr/>
              </p:nvSpPr>
              <p:spPr>
                <a:xfrm>
                  <a:off x="5432271" y="383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202" name="Google Shape;202;p17"/>
                <p:cNvSpPr/>
                <p:nvPr/>
              </p:nvSpPr>
              <p:spPr>
                <a:xfrm>
                  <a:off x="5433925" y="82211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</p:grpSp>
        <p:sp>
          <p:nvSpPr>
            <p:cNvPr id="203" name="Google Shape;203;p17"/>
            <p:cNvSpPr/>
            <p:nvPr/>
          </p:nvSpPr>
          <p:spPr>
            <a:xfrm>
              <a:off x="115150" y="4798178"/>
              <a:ext cx="132600" cy="127200"/>
            </a:xfrm>
            <a:prstGeom prst="ellipse">
              <a:avLst/>
            </a:pr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</p:grpSp>
      <p:sp>
        <p:nvSpPr>
          <p:cNvPr id="204" name="Google Shape;204;p17"/>
          <p:cNvSpPr txBox="1"/>
          <p:nvPr>
            <p:ph type="title"/>
          </p:nvPr>
        </p:nvSpPr>
        <p:spPr>
          <a:xfrm>
            <a:off x="513300" y="419950"/>
            <a:ext cx="2641500" cy="101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/>
        </p:txBody>
      </p:sp>
      <p:sp>
        <p:nvSpPr>
          <p:cNvPr id="205" name="Google Shape;205;p17"/>
          <p:cNvSpPr txBox="1"/>
          <p:nvPr>
            <p:ph idx="1" type="body"/>
          </p:nvPr>
        </p:nvSpPr>
        <p:spPr>
          <a:xfrm>
            <a:off x="3993050" y="2658175"/>
            <a:ext cx="4312800" cy="101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292100" lvl="1" marL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2921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292100" lvl="3" marL="1828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292100" lvl="4" marL="22860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292100" lvl="5" marL="2743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292100" lvl="6" marL="3200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292100" lvl="7" marL="3657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292100" lvl="8" marL="41148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206" name="Google Shape;206;p17"/>
          <p:cNvSpPr txBox="1"/>
          <p:nvPr>
            <p:ph idx="2" type="body"/>
          </p:nvPr>
        </p:nvSpPr>
        <p:spPr>
          <a:xfrm>
            <a:off x="3993050" y="3668450"/>
            <a:ext cx="4312800" cy="101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292100" lvl="1" marL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2921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292100" lvl="3" marL="1828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292100" lvl="4" marL="22860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292100" lvl="5" marL="2743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292100" lvl="6" marL="3200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292100" lvl="7" marL="3657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292100" lvl="8" marL="41148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207" name="Google Shape;207;p17"/>
          <p:cNvSpPr txBox="1"/>
          <p:nvPr>
            <p:ph idx="3" type="body"/>
          </p:nvPr>
        </p:nvSpPr>
        <p:spPr>
          <a:xfrm>
            <a:off x="3993050" y="1644550"/>
            <a:ext cx="4312800" cy="101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292100" lvl="1" marL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2921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292100" lvl="3" marL="1828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292100" lvl="4" marL="22860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292100" lvl="5" marL="2743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292100" lvl="6" marL="3200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292100" lvl="7" marL="3657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292100" lvl="8" marL="41148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208" name="Google Shape;208;p17"/>
          <p:cNvSpPr txBox="1"/>
          <p:nvPr>
            <p:ph idx="4" type="title"/>
          </p:nvPr>
        </p:nvSpPr>
        <p:spPr>
          <a:xfrm>
            <a:off x="1075800" y="2925625"/>
            <a:ext cx="2917200" cy="4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0" sz="19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9pPr>
          </a:lstStyle>
          <a:p/>
        </p:txBody>
      </p:sp>
      <p:sp>
        <p:nvSpPr>
          <p:cNvPr id="209" name="Google Shape;209;p17"/>
          <p:cNvSpPr txBox="1"/>
          <p:nvPr>
            <p:ph idx="5" type="title"/>
          </p:nvPr>
        </p:nvSpPr>
        <p:spPr>
          <a:xfrm>
            <a:off x="1075800" y="3935900"/>
            <a:ext cx="2917200" cy="4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0" sz="19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9pPr>
          </a:lstStyle>
          <a:p/>
        </p:txBody>
      </p:sp>
      <p:sp>
        <p:nvSpPr>
          <p:cNvPr id="210" name="Google Shape;210;p17"/>
          <p:cNvSpPr txBox="1"/>
          <p:nvPr>
            <p:ph idx="6" type="title"/>
          </p:nvPr>
        </p:nvSpPr>
        <p:spPr>
          <a:xfrm>
            <a:off x="1075800" y="1912000"/>
            <a:ext cx="2917200" cy="4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0" sz="19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9pPr>
          </a:lstStyle>
          <a:p/>
        </p:txBody>
      </p:sp>
      <p:sp>
        <p:nvSpPr>
          <p:cNvPr id="211" name="Google Shape;211;p17"/>
          <p:cNvSpPr txBox="1"/>
          <p:nvPr>
            <p:ph idx="7" type="title"/>
          </p:nvPr>
        </p:nvSpPr>
        <p:spPr>
          <a:xfrm>
            <a:off x="543400" y="1912000"/>
            <a:ext cx="472800" cy="4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b="0" sz="18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212" name="Google Shape;212;p17"/>
          <p:cNvSpPr txBox="1"/>
          <p:nvPr>
            <p:ph idx="8" type="title"/>
          </p:nvPr>
        </p:nvSpPr>
        <p:spPr>
          <a:xfrm>
            <a:off x="543400" y="2925625"/>
            <a:ext cx="472800" cy="4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b="0" sz="18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213" name="Google Shape;213;p17"/>
          <p:cNvSpPr txBox="1"/>
          <p:nvPr>
            <p:ph idx="9" type="title"/>
          </p:nvPr>
        </p:nvSpPr>
        <p:spPr>
          <a:xfrm>
            <a:off x="543400" y="3935900"/>
            <a:ext cx="472800" cy="4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b="0" sz="18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 Medium"/>
              <a:buNone/>
              <a:defRPr sz="18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">
  <p:cSld name="CUSTOM_1_1_1_3_1">
    <p:bg>
      <p:bgPr>
        <a:solidFill>
          <a:schemeClr val="lt1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8"/>
          <p:cNvSpPr txBox="1"/>
          <p:nvPr>
            <p:ph type="title"/>
          </p:nvPr>
        </p:nvSpPr>
        <p:spPr>
          <a:xfrm rot="276584">
            <a:off x="5845454" y="1487909"/>
            <a:ext cx="2123971" cy="496007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6" name="Google Shape;216;p18"/>
          <p:cNvSpPr txBox="1"/>
          <p:nvPr>
            <p:ph idx="1" type="body"/>
          </p:nvPr>
        </p:nvSpPr>
        <p:spPr>
          <a:xfrm rot="274997">
            <a:off x="5798057" y="2041282"/>
            <a:ext cx="2121183" cy="603735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rm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17" name="Google Shape;217;p18"/>
          <p:cNvSpPr txBox="1"/>
          <p:nvPr>
            <p:ph idx="2" type="title"/>
          </p:nvPr>
        </p:nvSpPr>
        <p:spPr>
          <a:xfrm rot="-689737">
            <a:off x="3250012" y="1354783"/>
            <a:ext cx="2124008" cy="49592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8" name="Google Shape;218;p18"/>
          <p:cNvSpPr txBox="1"/>
          <p:nvPr>
            <p:ph idx="3" type="body"/>
          </p:nvPr>
        </p:nvSpPr>
        <p:spPr>
          <a:xfrm rot="-691086">
            <a:off x="3372841" y="1897943"/>
            <a:ext cx="2121422" cy="603767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rm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19" name="Google Shape;219;p18"/>
          <p:cNvSpPr txBox="1"/>
          <p:nvPr>
            <p:ph idx="4" type="title"/>
          </p:nvPr>
        </p:nvSpPr>
        <p:spPr>
          <a:xfrm>
            <a:off x="508875" y="1801500"/>
            <a:ext cx="2645400" cy="16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400"/>
              <a:buNone/>
              <a:defRPr b="0" sz="6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220" name="Google Shape;220;p18"/>
          <p:cNvSpPr/>
          <p:nvPr/>
        </p:nvSpPr>
        <p:spPr>
          <a:xfrm>
            <a:off x="835200" y="149400"/>
            <a:ext cx="158400" cy="15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1" name="Google Shape;221;p18"/>
          <p:cNvSpPr/>
          <p:nvPr/>
        </p:nvSpPr>
        <p:spPr>
          <a:xfrm>
            <a:off x="3273600" y="149400"/>
            <a:ext cx="158400" cy="15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2" name="Google Shape;222;p18"/>
          <p:cNvSpPr/>
          <p:nvPr/>
        </p:nvSpPr>
        <p:spPr>
          <a:xfrm>
            <a:off x="5712000" y="149400"/>
            <a:ext cx="158400" cy="15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3" name="Google Shape;223;p18"/>
          <p:cNvSpPr/>
          <p:nvPr/>
        </p:nvSpPr>
        <p:spPr>
          <a:xfrm>
            <a:off x="8150400" y="149400"/>
            <a:ext cx="158400" cy="15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224" name="Google Shape;224;p18"/>
          <p:cNvCxnSpPr/>
          <p:nvPr/>
        </p:nvCxnSpPr>
        <p:spPr>
          <a:xfrm>
            <a:off x="0" y="457191"/>
            <a:ext cx="91404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5" name="Google Shape;225;p18"/>
          <p:cNvCxnSpPr/>
          <p:nvPr/>
        </p:nvCxnSpPr>
        <p:spPr>
          <a:xfrm>
            <a:off x="0" y="524791"/>
            <a:ext cx="91404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6" name="Google Shape;226;p18"/>
          <p:cNvSpPr txBox="1"/>
          <p:nvPr>
            <p:ph idx="5" type="title"/>
          </p:nvPr>
        </p:nvSpPr>
        <p:spPr>
          <a:xfrm rot="486">
            <a:off x="4078754" y="2803718"/>
            <a:ext cx="2124000" cy="4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7" name="Google Shape;227;p18"/>
          <p:cNvSpPr txBox="1"/>
          <p:nvPr>
            <p:ph idx="6" type="body"/>
          </p:nvPr>
        </p:nvSpPr>
        <p:spPr>
          <a:xfrm rot="-972">
            <a:off x="4080134" y="3359087"/>
            <a:ext cx="2121300" cy="6036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rm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images">
  <p:cSld name="CUSTOM_1_1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19"/>
          <p:cNvGrpSpPr/>
          <p:nvPr/>
        </p:nvGrpSpPr>
        <p:grpSpPr>
          <a:xfrm>
            <a:off x="392964" y="576950"/>
            <a:ext cx="8764835" cy="4114800"/>
            <a:chOff x="374175" y="576950"/>
            <a:chExt cx="8783280" cy="4114800"/>
          </a:xfrm>
        </p:grpSpPr>
        <p:cxnSp>
          <p:nvCxnSpPr>
            <p:cNvPr id="230" name="Google Shape;230;p19"/>
            <p:cNvCxnSpPr/>
            <p:nvPr/>
          </p:nvCxnSpPr>
          <p:spPr>
            <a:xfrm>
              <a:off x="374175" y="5769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1" name="Google Shape;231;p19"/>
            <p:cNvCxnSpPr/>
            <p:nvPr/>
          </p:nvCxnSpPr>
          <p:spPr>
            <a:xfrm>
              <a:off x="380655" y="11103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2" name="Google Shape;232;p19"/>
            <p:cNvCxnSpPr/>
            <p:nvPr/>
          </p:nvCxnSpPr>
          <p:spPr>
            <a:xfrm>
              <a:off x="380655" y="16437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3" name="Google Shape;233;p19"/>
            <p:cNvCxnSpPr/>
            <p:nvPr/>
          </p:nvCxnSpPr>
          <p:spPr>
            <a:xfrm>
              <a:off x="380655" y="21009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4" name="Google Shape;234;p19"/>
            <p:cNvCxnSpPr/>
            <p:nvPr/>
          </p:nvCxnSpPr>
          <p:spPr>
            <a:xfrm>
              <a:off x="380655" y="26343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5" name="Google Shape;235;p19"/>
            <p:cNvCxnSpPr/>
            <p:nvPr/>
          </p:nvCxnSpPr>
          <p:spPr>
            <a:xfrm>
              <a:off x="380655" y="31677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6" name="Google Shape;236;p19"/>
            <p:cNvCxnSpPr/>
            <p:nvPr/>
          </p:nvCxnSpPr>
          <p:spPr>
            <a:xfrm>
              <a:off x="380655" y="36249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7" name="Google Shape;237;p19"/>
            <p:cNvCxnSpPr/>
            <p:nvPr/>
          </p:nvCxnSpPr>
          <p:spPr>
            <a:xfrm>
              <a:off x="380655" y="41583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8" name="Google Shape;238;p19"/>
            <p:cNvCxnSpPr/>
            <p:nvPr/>
          </p:nvCxnSpPr>
          <p:spPr>
            <a:xfrm>
              <a:off x="380655" y="46917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239" name="Google Shape;239;p19"/>
          <p:cNvCxnSpPr/>
          <p:nvPr/>
        </p:nvCxnSpPr>
        <p:spPr>
          <a:xfrm>
            <a:off x="392950" y="-20266"/>
            <a:ext cx="0" cy="516570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40" name="Google Shape;240;p19"/>
          <p:cNvGrpSpPr/>
          <p:nvPr/>
        </p:nvGrpSpPr>
        <p:grpSpPr>
          <a:xfrm>
            <a:off x="114406" y="175123"/>
            <a:ext cx="134104" cy="4750255"/>
            <a:chOff x="114406" y="175123"/>
            <a:chExt cx="134104" cy="4750255"/>
          </a:xfrm>
        </p:grpSpPr>
        <p:grpSp>
          <p:nvGrpSpPr>
            <p:cNvPr id="241" name="Google Shape;241;p19"/>
            <p:cNvGrpSpPr/>
            <p:nvPr/>
          </p:nvGrpSpPr>
          <p:grpSpPr>
            <a:xfrm>
              <a:off x="114406" y="175123"/>
              <a:ext cx="134104" cy="4334807"/>
              <a:chOff x="5432271" y="383100"/>
              <a:chExt cx="137854" cy="4456010"/>
            </a:xfrm>
          </p:grpSpPr>
          <p:grpSp>
            <p:nvGrpSpPr>
              <p:cNvPr id="242" name="Google Shape;242;p19"/>
              <p:cNvGrpSpPr/>
              <p:nvPr/>
            </p:nvGrpSpPr>
            <p:grpSpPr>
              <a:xfrm>
                <a:off x="5432271" y="383100"/>
                <a:ext cx="137854" cy="981668"/>
                <a:chOff x="5432271" y="383100"/>
                <a:chExt cx="137854" cy="981668"/>
              </a:xfrm>
            </p:grpSpPr>
            <p:sp>
              <p:nvSpPr>
                <p:cNvPr id="243" name="Google Shape;243;p19"/>
                <p:cNvSpPr/>
                <p:nvPr/>
              </p:nvSpPr>
              <p:spPr>
                <a:xfrm>
                  <a:off x="5433925" y="82211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244" name="Google Shape;244;p19"/>
                <p:cNvSpPr/>
                <p:nvPr/>
              </p:nvSpPr>
              <p:spPr>
                <a:xfrm>
                  <a:off x="5432271" y="383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245" name="Google Shape;245;p19"/>
                <p:cNvSpPr/>
                <p:nvPr/>
              </p:nvSpPr>
              <p:spPr>
                <a:xfrm>
                  <a:off x="5433925" y="1233968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246" name="Google Shape;246;p19"/>
              <p:cNvGrpSpPr/>
              <p:nvPr/>
            </p:nvGrpSpPr>
            <p:grpSpPr>
              <a:xfrm>
                <a:off x="5432271" y="1678500"/>
                <a:ext cx="137854" cy="981668"/>
                <a:chOff x="5432271" y="383100"/>
                <a:chExt cx="137854" cy="981668"/>
              </a:xfrm>
            </p:grpSpPr>
            <p:sp>
              <p:nvSpPr>
                <p:cNvPr id="247" name="Google Shape;247;p19"/>
                <p:cNvSpPr/>
                <p:nvPr/>
              </p:nvSpPr>
              <p:spPr>
                <a:xfrm>
                  <a:off x="5432271" y="383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248" name="Google Shape;248;p19"/>
                <p:cNvSpPr/>
                <p:nvPr/>
              </p:nvSpPr>
              <p:spPr>
                <a:xfrm>
                  <a:off x="5433925" y="82211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249" name="Google Shape;249;p19"/>
                <p:cNvSpPr/>
                <p:nvPr/>
              </p:nvSpPr>
              <p:spPr>
                <a:xfrm>
                  <a:off x="5433925" y="1233968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250" name="Google Shape;250;p19"/>
              <p:cNvGrpSpPr/>
              <p:nvPr/>
            </p:nvGrpSpPr>
            <p:grpSpPr>
              <a:xfrm>
                <a:off x="5432271" y="2973900"/>
                <a:ext cx="137854" cy="981668"/>
                <a:chOff x="5432271" y="383100"/>
                <a:chExt cx="137854" cy="981668"/>
              </a:xfrm>
            </p:grpSpPr>
            <p:sp>
              <p:nvSpPr>
                <p:cNvPr id="251" name="Google Shape;251;p19"/>
                <p:cNvSpPr/>
                <p:nvPr/>
              </p:nvSpPr>
              <p:spPr>
                <a:xfrm>
                  <a:off x="5432271" y="383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252" name="Google Shape;252;p19"/>
                <p:cNvSpPr/>
                <p:nvPr/>
              </p:nvSpPr>
              <p:spPr>
                <a:xfrm>
                  <a:off x="5433925" y="82211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253" name="Google Shape;253;p19"/>
                <p:cNvSpPr/>
                <p:nvPr/>
              </p:nvSpPr>
              <p:spPr>
                <a:xfrm>
                  <a:off x="5433925" y="1233968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254" name="Google Shape;254;p19"/>
              <p:cNvGrpSpPr/>
              <p:nvPr/>
            </p:nvGrpSpPr>
            <p:grpSpPr>
              <a:xfrm>
                <a:off x="5432271" y="4269300"/>
                <a:ext cx="137854" cy="569810"/>
                <a:chOff x="5432271" y="383100"/>
                <a:chExt cx="137854" cy="569810"/>
              </a:xfrm>
            </p:grpSpPr>
            <p:sp>
              <p:nvSpPr>
                <p:cNvPr id="255" name="Google Shape;255;p19"/>
                <p:cNvSpPr/>
                <p:nvPr/>
              </p:nvSpPr>
              <p:spPr>
                <a:xfrm>
                  <a:off x="5432271" y="383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256" name="Google Shape;256;p19"/>
                <p:cNvSpPr/>
                <p:nvPr/>
              </p:nvSpPr>
              <p:spPr>
                <a:xfrm>
                  <a:off x="5433925" y="82211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</p:grpSp>
        <p:sp>
          <p:nvSpPr>
            <p:cNvPr id="257" name="Google Shape;257;p19"/>
            <p:cNvSpPr/>
            <p:nvPr/>
          </p:nvSpPr>
          <p:spPr>
            <a:xfrm>
              <a:off x="115150" y="4798178"/>
              <a:ext cx="132600" cy="127200"/>
            </a:xfrm>
            <a:prstGeom prst="ellipse">
              <a:avLst/>
            </a:pr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</p:grpSp>
      <p:sp>
        <p:nvSpPr>
          <p:cNvPr id="258" name="Google Shape;258;p19"/>
          <p:cNvSpPr txBox="1"/>
          <p:nvPr>
            <p:ph type="title"/>
          </p:nvPr>
        </p:nvSpPr>
        <p:spPr>
          <a:xfrm>
            <a:off x="871325" y="720750"/>
            <a:ext cx="2300400" cy="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0" sz="19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9pPr>
          </a:lstStyle>
          <a:p/>
        </p:txBody>
      </p:sp>
      <p:sp>
        <p:nvSpPr>
          <p:cNvPr id="259" name="Google Shape;259;p19"/>
          <p:cNvSpPr txBox="1"/>
          <p:nvPr>
            <p:ph idx="2" type="title"/>
          </p:nvPr>
        </p:nvSpPr>
        <p:spPr>
          <a:xfrm>
            <a:off x="3587619" y="720750"/>
            <a:ext cx="2300400" cy="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0" sz="19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9pPr>
          </a:lstStyle>
          <a:p/>
        </p:txBody>
      </p:sp>
      <p:sp>
        <p:nvSpPr>
          <p:cNvPr id="260" name="Google Shape;260;p19"/>
          <p:cNvSpPr txBox="1"/>
          <p:nvPr>
            <p:ph idx="3" type="title"/>
          </p:nvPr>
        </p:nvSpPr>
        <p:spPr>
          <a:xfrm>
            <a:off x="6179075" y="720750"/>
            <a:ext cx="2300400" cy="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0" sz="19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/>
            </a:lvl9pPr>
          </a:lstStyle>
          <a:p/>
        </p:txBody>
      </p:sp>
      <p:sp>
        <p:nvSpPr>
          <p:cNvPr id="261" name="Google Shape;261;p19"/>
          <p:cNvSpPr/>
          <p:nvPr>
            <p:ph idx="4" type="pic"/>
          </p:nvPr>
        </p:nvSpPr>
        <p:spPr>
          <a:xfrm>
            <a:off x="895300" y="1487250"/>
            <a:ext cx="2264100" cy="2729700"/>
          </a:xfrm>
          <a:prstGeom prst="rect">
            <a:avLst/>
          </a:prstGeom>
          <a:noFill/>
          <a:ln>
            <a:noFill/>
          </a:ln>
        </p:spPr>
      </p:sp>
      <p:sp>
        <p:nvSpPr>
          <p:cNvPr id="262" name="Google Shape;262;p19"/>
          <p:cNvSpPr/>
          <p:nvPr>
            <p:ph idx="5" type="pic"/>
          </p:nvPr>
        </p:nvSpPr>
        <p:spPr>
          <a:xfrm>
            <a:off x="3605775" y="1487250"/>
            <a:ext cx="2264100" cy="2729700"/>
          </a:xfrm>
          <a:prstGeom prst="rect">
            <a:avLst/>
          </a:prstGeom>
          <a:noFill/>
          <a:ln>
            <a:noFill/>
          </a:ln>
        </p:spPr>
      </p:sp>
      <p:sp>
        <p:nvSpPr>
          <p:cNvPr id="263" name="Google Shape;263;p19"/>
          <p:cNvSpPr/>
          <p:nvPr>
            <p:ph idx="6" type="pic"/>
          </p:nvPr>
        </p:nvSpPr>
        <p:spPr>
          <a:xfrm>
            <a:off x="6197225" y="1487250"/>
            <a:ext cx="2264100" cy="2729700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19"/>
          <p:cNvSpPr txBox="1"/>
          <p:nvPr>
            <p:ph idx="1" type="subTitle"/>
          </p:nvPr>
        </p:nvSpPr>
        <p:spPr>
          <a:xfrm>
            <a:off x="1187675" y="4299825"/>
            <a:ext cx="1667700" cy="22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19"/>
          <p:cNvSpPr txBox="1"/>
          <p:nvPr>
            <p:ph idx="7" type="subTitle"/>
          </p:nvPr>
        </p:nvSpPr>
        <p:spPr>
          <a:xfrm rot="-214117">
            <a:off x="3902250" y="4346193"/>
            <a:ext cx="1667634" cy="22634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19"/>
          <p:cNvSpPr txBox="1"/>
          <p:nvPr>
            <p:ph idx="8" type="subTitle"/>
          </p:nvPr>
        </p:nvSpPr>
        <p:spPr>
          <a:xfrm rot="215969">
            <a:off x="6495540" y="4324572"/>
            <a:ext cx="1667690" cy="22634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Manro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title, body and image">
  <p:cSld name="BLANK_1_1_1_1_1_1_1_1_1_1_1_1">
    <p:bg>
      <p:bgPr>
        <a:solidFill>
          <a:schemeClr val="lt1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0"/>
          <p:cNvSpPr/>
          <p:nvPr/>
        </p:nvSpPr>
        <p:spPr>
          <a:xfrm rot="-300782">
            <a:off x="5105280" y="419634"/>
            <a:ext cx="3577384" cy="4308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69" name="Google Shape;269;p20"/>
          <p:cNvSpPr/>
          <p:nvPr>
            <p:ph idx="2" type="pic"/>
          </p:nvPr>
        </p:nvSpPr>
        <p:spPr>
          <a:xfrm>
            <a:off x="2050" y="2050"/>
            <a:ext cx="4778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70" name="Google Shape;270;p20"/>
          <p:cNvSpPr/>
          <p:nvPr/>
        </p:nvSpPr>
        <p:spPr>
          <a:xfrm rot="134178">
            <a:off x="5002593" y="293901"/>
            <a:ext cx="3782581" cy="45556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71" name="Google Shape;271;p20"/>
          <p:cNvSpPr txBox="1"/>
          <p:nvPr>
            <p:ph type="title"/>
          </p:nvPr>
        </p:nvSpPr>
        <p:spPr>
          <a:xfrm rot="124275">
            <a:off x="5368207" y="536624"/>
            <a:ext cx="3037985" cy="614501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nton"/>
              <a:buNone/>
              <a:defRPr b="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/>
        </p:txBody>
      </p:sp>
      <p:sp>
        <p:nvSpPr>
          <p:cNvPr id="272" name="Google Shape;272;p20"/>
          <p:cNvSpPr txBox="1"/>
          <p:nvPr>
            <p:ph idx="1" type="body"/>
          </p:nvPr>
        </p:nvSpPr>
        <p:spPr>
          <a:xfrm rot="119438">
            <a:off x="5194650" y="1261934"/>
            <a:ext cx="3281881" cy="2287382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273" name="Google Shape;273;p20"/>
          <p:cNvSpPr txBox="1"/>
          <p:nvPr>
            <p:ph idx="3" type="body"/>
          </p:nvPr>
        </p:nvSpPr>
        <p:spPr>
          <a:xfrm rot="131721">
            <a:off x="5123776" y="3854495"/>
            <a:ext cx="3281408" cy="616356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SzPts val="12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304800" lvl="1" marL="914400" algn="ctr">
              <a:spcBef>
                <a:spcPts val="800"/>
              </a:spcBef>
              <a:spcAft>
                <a:spcPts val="0"/>
              </a:spcAft>
              <a:buSzPts val="12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304800" lvl="2" marL="1371600" algn="ctr">
              <a:spcBef>
                <a:spcPts val="800"/>
              </a:spcBef>
              <a:spcAft>
                <a:spcPts val="0"/>
              </a:spcAft>
              <a:buSzPts val="12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304800" lvl="3" marL="1828800" algn="ctr">
              <a:spcBef>
                <a:spcPts val="800"/>
              </a:spcBef>
              <a:spcAft>
                <a:spcPts val="0"/>
              </a:spcAft>
              <a:buSzPts val="12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304800" lvl="4" marL="2286000" algn="ctr">
              <a:spcBef>
                <a:spcPts val="800"/>
              </a:spcBef>
              <a:spcAft>
                <a:spcPts val="0"/>
              </a:spcAft>
              <a:buSzPts val="12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304800" lvl="5" marL="2743200" algn="ctr">
              <a:spcBef>
                <a:spcPts val="800"/>
              </a:spcBef>
              <a:spcAft>
                <a:spcPts val="0"/>
              </a:spcAft>
              <a:buSzPts val="12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304800" lvl="6" marL="3200400" algn="ctr">
              <a:spcBef>
                <a:spcPts val="800"/>
              </a:spcBef>
              <a:spcAft>
                <a:spcPts val="0"/>
              </a:spcAft>
              <a:buSzPts val="12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304800" lvl="7" marL="3657600" algn="ctr">
              <a:spcBef>
                <a:spcPts val="800"/>
              </a:spcBef>
              <a:spcAft>
                <a:spcPts val="0"/>
              </a:spcAft>
              <a:buSzPts val="12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304800" lvl="8" marL="4114800" algn="ctr">
              <a:spcBef>
                <a:spcPts val="800"/>
              </a:spcBef>
              <a:spcAft>
                <a:spcPts val="800"/>
              </a:spcAft>
              <a:buSzPts val="12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2">
  <p:cSld name="BLANK_1_1_1_1_1_1_1_1_1_1_1_1_2_1">
    <p:bg>
      <p:bgPr>
        <a:solidFill>
          <a:schemeClr val="lt1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1"/>
          <p:cNvSpPr/>
          <p:nvPr/>
        </p:nvSpPr>
        <p:spPr>
          <a:xfrm rot="482751">
            <a:off x="407815" y="419618"/>
            <a:ext cx="3577314" cy="43084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76" name="Google Shape;276;p21"/>
          <p:cNvSpPr/>
          <p:nvPr>
            <p:ph idx="2" type="pic"/>
          </p:nvPr>
        </p:nvSpPr>
        <p:spPr>
          <a:xfrm>
            <a:off x="4372975" y="2050"/>
            <a:ext cx="4778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77" name="Google Shape;277;p21"/>
          <p:cNvSpPr/>
          <p:nvPr/>
        </p:nvSpPr>
        <p:spPr>
          <a:xfrm rot="-98716">
            <a:off x="327421" y="293858"/>
            <a:ext cx="3782459" cy="455587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78" name="Google Shape;278;p21"/>
          <p:cNvSpPr txBox="1"/>
          <p:nvPr>
            <p:ph type="title"/>
          </p:nvPr>
        </p:nvSpPr>
        <p:spPr>
          <a:xfrm rot="-108624">
            <a:off x="673475" y="530154"/>
            <a:ext cx="3038717" cy="61381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nton"/>
              <a:buNone/>
              <a:defRPr b="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/>
        </p:txBody>
      </p:sp>
      <p:sp>
        <p:nvSpPr>
          <p:cNvPr id="279" name="Google Shape;279;p21"/>
          <p:cNvSpPr txBox="1"/>
          <p:nvPr>
            <p:ph idx="1" type="body"/>
          </p:nvPr>
        </p:nvSpPr>
        <p:spPr>
          <a:xfrm flipH="1" rot="-131721">
            <a:off x="577990" y="3865770"/>
            <a:ext cx="3281408" cy="616356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SzPts val="12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304800" lvl="1" marL="914400" algn="ctr">
              <a:spcBef>
                <a:spcPts val="800"/>
              </a:spcBef>
              <a:spcAft>
                <a:spcPts val="0"/>
              </a:spcAft>
              <a:buSzPts val="12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304800" lvl="2" marL="1371600" algn="ctr">
              <a:spcBef>
                <a:spcPts val="800"/>
              </a:spcBef>
              <a:spcAft>
                <a:spcPts val="0"/>
              </a:spcAft>
              <a:buSzPts val="12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304800" lvl="3" marL="1828800" algn="ctr">
              <a:spcBef>
                <a:spcPts val="800"/>
              </a:spcBef>
              <a:spcAft>
                <a:spcPts val="0"/>
              </a:spcAft>
              <a:buSzPts val="12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304800" lvl="4" marL="2286000" algn="ctr">
              <a:spcBef>
                <a:spcPts val="800"/>
              </a:spcBef>
              <a:spcAft>
                <a:spcPts val="0"/>
              </a:spcAft>
              <a:buSzPts val="12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304800" lvl="5" marL="2743200" algn="ctr">
              <a:spcBef>
                <a:spcPts val="800"/>
              </a:spcBef>
              <a:spcAft>
                <a:spcPts val="0"/>
              </a:spcAft>
              <a:buSzPts val="12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304800" lvl="6" marL="3200400" algn="ctr">
              <a:spcBef>
                <a:spcPts val="800"/>
              </a:spcBef>
              <a:spcAft>
                <a:spcPts val="0"/>
              </a:spcAft>
              <a:buSzPts val="12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304800" lvl="7" marL="3657600" algn="ctr">
              <a:spcBef>
                <a:spcPts val="800"/>
              </a:spcBef>
              <a:spcAft>
                <a:spcPts val="0"/>
              </a:spcAft>
              <a:buSzPts val="12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304800" lvl="8" marL="4114800" algn="ctr">
              <a:spcBef>
                <a:spcPts val="800"/>
              </a:spcBef>
              <a:spcAft>
                <a:spcPts val="800"/>
              </a:spcAft>
              <a:buSzPts val="12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3">
  <p:cSld name="BLANK_1_1_1_1_1_1_1_1_1_1_1_1_2">
    <p:bg>
      <p:bgPr>
        <a:solidFill>
          <a:schemeClr val="lt1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"/>
          <p:cNvSpPr/>
          <p:nvPr/>
        </p:nvSpPr>
        <p:spPr>
          <a:xfrm rot="-300782">
            <a:off x="5105280" y="419634"/>
            <a:ext cx="3577384" cy="4308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2" name="Google Shape;282;p22"/>
          <p:cNvSpPr/>
          <p:nvPr>
            <p:ph idx="2" type="pic"/>
          </p:nvPr>
        </p:nvSpPr>
        <p:spPr>
          <a:xfrm>
            <a:off x="2050" y="2050"/>
            <a:ext cx="4778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83" name="Google Shape;283;p22"/>
          <p:cNvSpPr/>
          <p:nvPr/>
        </p:nvSpPr>
        <p:spPr>
          <a:xfrm rot="134178">
            <a:off x="5002660" y="293903"/>
            <a:ext cx="3782581" cy="45556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4" name="Google Shape;284;p22"/>
          <p:cNvSpPr txBox="1"/>
          <p:nvPr>
            <p:ph idx="1" type="body"/>
          </p:nvPr>
        </p:nvSpPr>
        <p:spPr>
          <a:xfrm rot="119438">
            <a:off x="5194650" y="1261934"/>
            <a:ext cx="3281881" cy="2287382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285" name="Google Shape;285;p22"/>
          <p:cNvSpPr txBox="1"/>
          <p:nvPr>
            <p:ph type="title"/>
          </p:nvPr>
        </p:nvSpPr>
        <p:spPr>
          <a:xfrm rot="124275">
            <a:off x="5368207" y="536624"/>
            <a:ext cx="3037985" cy="614501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nton"/>
              <a:buNone/>
              <a:defRPr b="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/>
        </p:txBody>
      </p:sp>
      <p:sp>
        <p:nvSpPr>
          <p:cNvPr id="286" name="Google Shape;286;p22"/>
          <p:cNvSpPr txBox="1"/>
          <p:nvPr>
            <p:ph idx="3" type="body"/>
          </p:nvPr>
        </p:nvSpPr>
        <p:spPr>
          <a:xfrm rot="131721">
            <a:off x="5123776" y="3854495"/>
            <a:ext cx="3281408" cy="616356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SzPts val="12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304800" lvl="1" marL="914400" algn="ctr">
              <a:spcBef>
                <a:spcPts val="800"/>
              </a:spcBef>
              <a:spcAft>
                <a:spcPts val="0"/>
              </a:spcAft>
              <a:buSzPts val="12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304800" lvl="2" marL="1371600" algn="ctr">
              <a:spcBef>
                <a:spcPts val="800"/>
              </a:spcBef>
              <a:spcAft>
                <a:spcPts val="0"/>
              </a:spcAft>
              <a:buSzPts val="12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304800" lvl="3" marL="1828800" algn="ctr">
              <a:spcBef>
                <a:spcPts val="800"/>
              </a:spcBef>
              <a:spcAft>
                <a:spcPts val="0"/>
              </a:spcAft>
              <a:buSzPts val="12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304800" lvl="4" marL="2286000" algn="ctr">
              <a:spcBef>
                <a:spcPts val="800"/>
              </a:spcBef>
              <a:spcAft>
                <a:spcPts val="0"/>
              </a:spcAft>
              <a:buSzPts val="12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304800" lvl="5" marL="2743200" algn="ctr">
              <a:spcBef>
                <a:spcPts val="800"/>
              </a:spcBef>
              <a:spcAft>
                <a:spcPts val="0"/>
              </a:spcAft>
              <a:buSzPts val="12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304800" lvl="6" marL="3200400" algn="ctr">
              <a:spcBef>
                <a:spcPts val="800"/>
              </a:spcBef>
              <a:spcAft>
                <a:spcPts val="0"/>
              </a:spcAft>
              <a:buSzPts val="1200"/>
              <a:buFont typeface="Manrope Medium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304800" lvl="7" marL="3657600" algn="ctr">
              <a:spcBef>
                <a:spcPts val="800"/>
              </a:spcBef>
              <a:spcAft>
                <a:spcPts val="0"/>
              </a:spcAft>
              <a:buSzPts val="1200"/>
              <a:buFont typeface="Manrope Medium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304800" lvl="8" marL="4114800" algn="ctr">
              <a:spcBef>
                <a:spcPts val="800"/>
              </a:spcBef>
              <a:spcAft>
                <a:spcPts val="800"/>
              </a:spcAft>
              <a:buSzPts val="1200"/>
              <a:buFont typeface="Manrope Medium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and Subtitle">
  <p:cSld name="CUSTOM_1_1_3_1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23"/>
          <p:cNvGrpSpPr/>
          <p:nvPr/>
        </p:nvGrpSpPr>
        <p:grpSpPr>
          <a:xfrm>
            <a:off x="392964" y="576950"/>
            <a:ext cx="8764835" cy="4114800"/>
            <a:chOff x="374175" y="576950"/>
            <a:chExt cx="8783280" cy="4114800"/>
          </a:xfrm>
        </p:grpSpPr>
        <p:cxnSp>
          <p:nvCxnSpPr>
            <p:cNvPr id="289" name="Google Shape;289;p23"/>
            <p:cNvCxnSpPr/>
            <p:nvPr/>
          </p:nvCxnSpPr>
          <p:spPr>
            <a:xfrm>
              <a:off x="374175" y="5769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0" name="Google Shape;290;p23"/>
            <p:cNvCxnSpPr/>
            <p:nvPr/>
          </p:nvCxnSpPr>
          <p:spPr>
            <a:xfrm>
              <a:off x="380655" y="11103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1" name="Google Shape;291;p23"/>
            <p:cNvCxnSpPr/>
            <p:nvPr/>
          </p:nvCxnSpPr>
          <p:spPr>
            <a:xfrm>
              <a:off x="380655" y="16437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2" name="Google Shape;292;p23"/>
            <p:cNvCxnSpPr/>
            <p:nvPr/>
          </p:nvCxnSpPr>
          <p:spPr>
            <a:xfrm>
              <a:off x="380655" y="21009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3" name="Google Shape;293;p23"/>
            <p:cNvCxnSpPr/>
            <p:nvPr/>
          </p:nvCxnSpPr>
          <p:spPr>
            <a:xfrm>
              <a:off x="380655" y="26343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4" name="Google Shape;294;p23"/>
            <p:cNvCxnSpPr/>
            <p:nvPr/>
          </p:nvCxnSpPr>
          <p:spPr>
            <a:xfrm>
              <a:off x="380655" y="31677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5" name="Google Shape;295;p23"/>
            <p:cNvCxnSpPr/>
            <p:nvPr/>
          </p:nvCxnSpPr>
          <p:spPr>
            <a:xfrm>
              <a:off x="380655" y="36249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6" name="Google Shape;296;p23"/>
            <p:cNvCxnSpPr/>
            <p:nvPr/>
          </p:nvCxnSpPr>
          <p:spPr>
            <a:xfrm>
              <a:off x="380655" y="41583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7" name="Google Shape;297;p23"/>
            <p:cNvCxnSpPr/>
            <p:nvPr/>
          </p:nvCxnSpPr>
          <p:spPr>
            <a:xfrm>
              <a:off x="380655" y="46917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298" name="Google Shape;298;p23"/>
          <p:cNvCxnSpPr/>
          <p:nvPr/>
        </p:nvCxnSpPr>
        <p:spPr>
          <a:xfrm>
            <a:off x="392950" y="-20266"/>
            <a:ext cx="0" cy="516570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99" name="Google Shape;299;p23"/>
          <p:cNvGrpSpPr/>
          <p:nvPr/>
        </p:nvGrpSpPr>
        <p:grpSpPr>
          <a:xfrm>
            <a:off x="114406" y="175123"/>
            <a:ext cx="134104" cy="4750255"/>
            <a:chOff x="114406" y="175123"/>
            <a:chExt cx="134104" cy="4750255"/>
          </a:xfrm>
        </p:grpSpPr>
        <p:grpSp>
          <p:nvGrpSpPr>
            <p:cNvPr id="300" name="Google Shape;300;p23"/>
            <p:cNvGrpSpPr/>
            <p:nvPr/>
          </p:nvGrpSpPr>
          <p:grpSpPr>
            <a:xfrm>
              <a:off x="114406" y="175123"/>
              <a:ext cx="134104" cy="4334807"/>
              <a:chOff x="5432271" y="383100"/>
              <a:chExt cx="137854" cy="4456010"/>
            </a:xfrm>
          </p:grpSpPr>
          <p:grpSp>
            <p:nvGrpSpPr>
              <p:cNvPr id="301" name="Google Shape;301;p23"/>
              <p:cNvGrpSpPr/>
              <p:nvPr/>
            </p:nvGrpSpPr>
            <p:grpSpPr>
              <a:xfrm>
                <a:off x="5432271" y="383100"/>
                <a:ext cx="137854" cy="981668"/>
                <a:chOff x="5432271" y="383100"/>
                <a:chExt cx="137854" cy="981668"/>
              </a:xfrm>
            </p:grpSpPr>
            <p:sp>
              <p:nvSpPr>
                <p:cNvPr id="302" name="Google Shape;302;p23"/>
                <p:cNvSpPr/>
                <p:nvPr/>
              </p:nvSpPr>
              <p:spPr>
                <a:xfrm>
                  <a:off x="5433925" y="82211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303" name="Google Shape;303;p23"/>
                <p:cNvSpPr/>
                <p:nvPr/>
              </p:nvSpPr>
              <p:spPr>
                <a:xfrm>
                  <a:off x="5432271" y="383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304" name="Google Shape;304;p23"/>
                <p:cNvSpPr/>
                <p:nvPr/>
              </p:nvSpPr>
              <p:spPr>
                <a:xfrm>
                  <a:off x="5433925" y="1233968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305" name="Google Shape;305;p23"/>
              <p:cNvGrpSpPr/>
              <p:nvPr/>
            </p:nvGrpSpPr>
            <p:grpSpPr>
              <a:xfrm>
                <a:off x="5432271" y="1678500"/>
                <a:ext cx="137854" cy="981668"/>
                <a:chOff x="5432271" y="383100"/>
                <a:chExt cx="137854" cy="981668"/>
              </a:xfrm>
            </p:grpSpPr>
            <p:sp>
              <p:nvSpPr>
                <p:cNvPr id="306" name="Google Shape;306;p23"/>
                <p:cNvSpPr/>
                <p:nvPr/>
              </p:nvSpPr>
              <p:spPr>
                <a:xfrm>
                  <a:off x="5432271" y="383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307" name="Google Shape;307;p23"/>
                <p:cNvSpPr/>
                <p:nvPr/>
              </p:nvSpPr>
              <p:spPr>
                <a:xfrm>
                  <a:off x="5433925" y="82211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308" name="Google Shape;308;p23"/>
                <p:cNvSpPr/>
                <p:nvPr/>
              </p:nvSpPr>
              <p:spPr>
                <a:xfrm>
                  <a:off x="5433925" y="1233968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309" name="Google Shape;309;p23"/>
              <p:cNvGrpSpPr/>
              <p:nvPr/>
            </p:nvGrpSpPr>
            <p:grpSpPr>
              <a:xfrm>
                <a:off x="5432271" y="2973900"/>
                <a:ext cx="137854" cy="981668"/>
                <a:chOff x="5432271" y="383100"/>
                <a:chExt cx="137854" cy="981668"/>
              </a:xfrm>
            </p:grpSpPr>
            <p:sp>
              <p:nvSpPr>
                <p:cNvPr id="310" name="Google Shape;310;p23"/>
                <p:cNvSpPr/>
                <p:nvPr/>
              </p:nvSpPr>
              <p:spPr>
                <a:xfrm>
                  <a:off x="5432271" y="383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311" name="Google Shape;311;p23"/>
                <p:cNvSpPr/>
                <p:nvPr/>
              </p:nvSpPr>
              <p:spPr>
                <a:xfrm>
                  <a:off x="5433925" y="82211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312" name="Google Shape;312;p23"/>
                <p:cNvSpPr/>
                <p:nvPr/>
              </p:nvSpPr>
              <p:spPr>
                <a:xfrm>
                  <a:off x="5433925" y="1233968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313" name="Google Shape;313;p23"/>
              <p:cNvGrpSpPr/>
              <p:nvPr/>
            </p:nvGrpSpPr>
            <p:grpSpPr>
              <a:xfrm>
                <a:off x="5432271" y="4269300"/>
                <a:ext cx="137854" cy="569810"/>
                <a:chOff x="5432271" y="383100"/>
                <a:chExt cx="137854" cy="569810"/>
              </a:xfrm>
            </p:grpSpPr>
            <p:sp>
              <p:nvSpPr>
                <p:cNvPr id="314" name="Google Shape;314;p23"/>
                <p:cNvSpPr/>
                <p:nvPr/>
              </p:nvSpPr>
              <p:spPr>
                <a:xfrm>
                  <a:off x="5432271" y="383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315" name="Google Shape;315;p23"/>
                <p:cNvSpPr/>
                <p:nvPr/>
              </p:nvSpPr>
              <p:spPr>
                <a:xfrm>
                  <a:off x="5433925" y="82211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</p:grpSp>
        <p:sp>
          <p:nvSpPr>
            <p:cNvPr id="316" name="Google Shape;316;p23"/>
            <p:cNvSpPr/>
            <p:nvPr/>
          </p:nvSpPr>
          <p:spPr>
            <a:xfrm>
              <a:off x="115150" y="4798178"/>
              <a:ext cx="132600" cy="127200"/>
            </a:xfrm>
            <a:prstGeom prst="ellipse">
              <a:avLst/>
            </a:pr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</p:grpSp>
      <p:sp>
        <p:nvSpPr>
          <p:cNvPr id="317" name="Google Shape;317;p23"/>
          <p:cNvSpPr txBox="1"/>
          <p:nvPr>
            <p:ph idx="1" type="subTitle"/>
          </p:nvPr>
        </p:nvSpPr>
        <p:spPr>
          <a:xfrm>
            <a:off x="3063300" y="413950"/>
            <a:ext cx="2445000" cy="91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23"/>
          <p:cNvSpPr txBox="1"/>
          <p:nvPr>
            <p:ph type="title"/>
          </p:nvPr>
        </p:nvSpPr>
        <p:spPr>
          <a:xfrm>
            <a:off x="513300" y="419950"/>
            <a:ext cx="2641500" cy="101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BLANK_1_1_1_1_1_1_1_1_1_1_1_1_1_1_1">
    <p:bg>
      <p:bgPr>
        <a:solidFill>
          <a:schemeClr val="lt1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4"/>
          <p:cNvSpPr txBox="1"/>
          <p:nvPr>
            <p:ph idx="1" type="body"/>
          </p:nvPr>
        </p:nvSpPr>
        <p:spPr>
          <a:xfrm rot="-188853">
            <a:off x="683183" y="2219155"/>
            <a:ext cx="1890452" cy="148634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○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■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●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○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■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●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○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■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grpSp>
        <p:nvGrpSpPr>
          <p:cNvPr id="321" name="Google Shape;321;p24"/>
          <p:cNvGrpSpPr/>
          <p:nvPr/>
        </p:nvGrpSpPr>
        <p:grpSpPr>
          <a:xfrm>
            <a:off x="8663938" y="3954675"/>
            <a:ext cx="502925" cy="1209925"/>
            <a:chOff x="8642600" y="3954675"/>
            <a:chExt cx="502925" cy="1209925"/>
          </a:xfrm>
        </p:grpSpPr>
        <p:sp>
          <p:nvSpPr>
            <p:cNvPr id="322" name="Google Shape;322;p24"/>
            <p:cNvSpPr/>
            <p:nvPr/>
          </p:nvSpPr>
          <p:spPr>
            <a:xfrm>
              <a:off x="8642600" y="3954675"/>
              <a:ext cx="502925" cy="1196325"/>
            </a:xfrm>
            <a:custGeom>
              <a:rect b="b" l="l" r="r" t="t"/>
              <a:pathLst>
                <a:path extrusionOk="0" h="47853" w="20117">
                  <a:moveTo>
                    <a:pt x="20117" y="0"/>
                  </a:moveTo>
                  <a:lnTo>
                    <a:pt x="20117" y="47853"/>
                  </a:lnTo>
                  <a:lnTo>
                    <a:pt x="0" y="478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cxnSp>
          <p:nvCxnSpPr>
            <p:cNvPr id="323" name="Google Shape;323;p24"/>
            <p:cNvCxnSpPr/>
            <p:nvPr/>
          </p:nvCxnSpPr>
          <p:spPr>
            <a:xfrm flipH="1">
              <a:off x="8779700" y="4349200"/>
              <a:ext cx="358200" cy="8154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24" name="Google Shape;324;p24"/>
          <p:cNvSpPr txBox="1"/>
          <p:nvPr>
            <p:ph idx="2" type="body"/>
          </p:nvPr>
        </p:nvSpPr>
        <p:spPr>
          <a:xfrm rot="124964">
            <a:off x="5014631" y="765881"/>
            <a:ext cx="1890349" cy="148628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○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■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●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○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■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●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○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■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325" name="Google Shape;325;p24"/>
          <p:cNvSpPr txBox="1"/>
          <p:nvPr>
            <p:ph idx="3" type="body"/>
          </p:nvPr>
        </p:nvSpPr>
        <p:spPr>
          <a:xfrm rot="351430">
            <a:off x="3021711" y="3296608"/>
            <a:ext cx="1890268" cy="148617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○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■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●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○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■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●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○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Manrope Medium"/>
              <a:buChar char="■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326" name="Google Shape;326;p24"/>
          <p:cNvSpPr txBox="1"/>
          <p:nvPr>
            <p:ph idx="4" type="body"/>
          </p:nvPr>
        </p:nvSpPr>
        <p:spPr>
          <a:xfrm rot="3819">
            <a:off x="6728901" y="3168092"/>
            <a:ext cx="1890601" cy="148590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○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■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●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○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■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●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○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nrope Medium"/>
              <a:buChar char="■"/>
              <a:defRPr sz="10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327" name="Google Shape;327;p24"/>
          <p:cNvSpPr txBox="1"/>
          <p:nvPr>
            <p:ph type="title"/>
          </p:nvPr>
        </p:nvSpPr>
        <p:spPr>
          <a:xfrm>
            <a:off x="513300" y="375350"/>
            <a:ext cx="2796300" cy="65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sp>
        <p:nvSpPr>
          <p:cNvPr id="328" name="Google Shape;328;p24"/>
          <p:cNvSpPr txBox="1"/>
          <p:nvPr>
            <p:ph idx="5" type="subTitle"/>
          </p:nvPr>
        </p:nvSpPr>
        <p:spPr>
          <a:xfrm rot="-226014">
            <a:off x="619152" y="1527866"/>
            <a:ext cx="1890484" cy="547784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329" name="Google Shape;329;p24"/>
          <p:cNvSpPr txBox="1"/>
          <p:nvPr>
            <p:ph idx="6" type="subTitle"/>
          </p:nvPr>
        </p:nvSpPr>
        <p:spPr>
          <a:xfrm rot="126162">
            <a:off x="5024491" y="108292"/>
            <a:ext cx="1970527" cy="549668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330" name="Google Shape;330;p24"/>
          <p:cNvSpPr txBox="1"/>
          <p:nvPr>
            <p:ph idx="7" type="subTitle"/>
          </p:nvPr>
        </p:nvSpPr>
        <p:spPr>
          <a:xfrm rot="348762">
            <a:off x="3115150" y="2659506"/>
            <a:ext cx="1943191" cy="546097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331" name="Google Shape;331;p24"/>
          <p:cNvSpPr txBox="1"/>
          <p:nvPr>
            <p:ph idx="8" type="subTitle"/>
          </p:nvPr>
        </p:nvSpPr>
        <p:spPr>
          <a:xfrm rot="-59757">
            <a:off x="6687978" y="2476634"/>
            <a:ext cx="1915789" cy="549684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000"/>
              <a:buFont typeface="Anton"/>
              <a:buNone/>
              <a:defRPr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2">
  <p:cSld name="BLANK_1_1_1_1_1_1_1_1">
    <p:bg>
      <p:bgPr>
        <a:solidFill>
          <a:schemeClr val="lt1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5"/>
          <p:cNvSpPr txBox="1"/>
          <p:nvPr>
            <p:ph type="title"/>
          </p:nvPr>
        </p:nvSpPr>
        <p:spPr>
          <a:xfrm>
            <a:off x="508875" y="874875"/>
            <a:ext cx="3003300" cy="5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34" name="Google Shape;334;p25"/>
          <p:cNvSpPr txBox="1"/>
          <p:nvPr/>
        </p:nvSpPr>
        <p:spPr>
          <a:xfrm>
            <a:off x="5712000" y="3474850"/>
            <a:ext cx="7329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" sz="720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“</a:t>
            </a:r>
            <a:endParaRPr i="1" sz="7200">
              <a:solidFill>
                <a:schemeClr val="lt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335" name="Google Shape;335;p25"/>
          <p:cNvSpPr txBox="1"/>
          <p:nvPr>
            <p:ph idx="1" type="body"/>
          </p:nvPr>
        </p:nvSpPr>
        <p:spPr>
          <a:xfrm>
            <a:off x="508875" y="1539275"/>
            <a:ext cx="3488400" cy="11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indent="-2286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indent="-2286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indent="-2286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indent="-2286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indent="-2286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indent="-2286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indent="-2286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indent="-2286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36" name="Google Shape;336;p25"/>
          <p:cNvSpPr txBox="1"/>
          <p:nvPr>
            <p:ph idx="2" type="title"/>
          </p:nvPr>
        </p:nvSpPr>
        <p:spPr>
          <a:xfrm rot="-173518">
            <a:off x="5146753" y="4343806"/>
            <a:ext cx="1974114" cy="245408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0" sz="10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None/>
              <a:defRPr>
                <a:latin typeface="Manrope"/>
                <a:ea typeface="Manrope"/>
                <a:cs typeface="Manrope"/>
                <a:sym typeface="Manrop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None/>
              <a:defRPr>
                <a:latin typeface="Manrope"/>
                <a:ea typeface="Manrope"/>
                <a:cs typeface="Manrope"/>
                <a:sym typeface="Manrop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None/>
              <a:defRPr>
                <a:latin typeface="Manrope"/>
                <a:ea typeface="Manrope"/>
                <a:cs typeface="Manrope"/>
                <a:sym typeface="Manrop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None/>
              <a:defRPr>
                <a:latin typeface="Manrope"/>
                <a:ea typeface="Manrope"/>
                <a:cs typeface="Manrope"/>
                <a:sym typeface="Manrop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None/>
              <a:defRPr>
                <a:latin typeface="Manrope"/>
                <a:ea typeface="Manrope"/>
                <a:cs typeface="Manrope"/>
                <a:sym typeface="Manrop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None/>
              <a:defRPr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337" name="Google Shape;337;p25"/>
          <p:cNvSpPr/>
          <p:nvPr/>
        </p:nvSpPr>
        <p:spPr>
          <a:xfrm>
            <a:off x="835200" y="149400"/>
            <a:ext cx="158400" cy="15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38" name="Google Shape;338;p25"/>
          <p:cNvSpPr/>
          <p:nvPr/>
        </p:nvSpPr>
        <p:spPr>
          <a:xfrm>
            <a:off x="3273600" y="149400"/>
            <a:ext cx="158400" cy="15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39" name="Google Shape;339;p25"/>
          <p:cNvSpPr/>
          <p:nvPr/>
        </p:nvSpPr>
        <p:spPr>
          <a:xfrm>
            <a:off x="5712000" y="149400"/>
            <a:ext cx="158400" cy="15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40" name="Google Shape;340;p25"/>
          <p:cNvSpPr/>
          <p:nvPr/>
        </p:nvSpPr>
        <p:spPr>
          <a:xfrm>
            <a:off x="8150400" y="149400"/>
            <a:ext cx="158400" cy="15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341" name="Google Shape;341;p25"/>
          <p:cNvCxnSpPr/>
          <p:nvPr/>
        </p:nvCxnSpPr>
        <p:spPr>
          <a:xfrm>
            <a:off x="0" y="457191"/>
            <a:ext cx="91404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2" name="Google Shape;342;p25"/>
          <p:cNvCxnSpPr/>
          <p:nvPr/>
        </p:nvCxnSpPr>
        <p:spPr>
          <a:xfrm>
            <a:off x="0" y="524791"/>
            <a:ext cx="91404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3" name="Google Shape;343;p25"/>
          <p:cNvSpPr txBox="1"/>
          <p:nvPr>
            <p:ph idx="3" type="title"/>
          </p:nvPr>
        </p:nvSpPr>
        <p:spPr>
          <a:xfrm rot="-130161">
            <a:off x="5805931" y="3651002"/>
            <a:ext cx="2662908" cy="73313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325">
          <p15:clr>
            <a:srgbClr val="E4696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BLANK_1_1_1_1_1_1_1_1_2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26"/>
          <p:cNvGrpSpPr/>
          <p:nvPr/>
        </p:nvGrpSpPr>
        <p:grpSpPr>
          <a:xfrm>
            <a:off x="0" y="-6300"/>
            <a:ext cx="9143705" cy="5150040"/>
            <a:chOff x="11751" y="-6300"/>
            <a:chExt cx="9190577" cy="5150040"/>
          </a:xfrm>
        </p:grpSpPr>
        <p:grpSp>
          <p:nvGrpSpPr>
            <p:cNvPr id="346" name="Google Shape;346;p26"/>
            <p:cNvGrpSpPr/>
            <p:nvPr/>
          </p:nvGrpSpPr>
          <p:grpSpPr>
            <a:xfrm>
              <a:off x="11751" y="-6300"/>
              <a:ext cx="4777902" cy="2703033"/>
              <a:chOff x="11750" y="-6290"/>
              <a:chExt cx="9125100" cy="5162400"/>
            </a:xfrm>
          </p:grpSpPr>
          <p:cxnSp>
            <p:nvCxnSpPr>
              <p:cNvPr id="347" name="Google Shape;347;p26"/>
              <p:cNvCxnSpPr/>
              <p:nvPr/>
            </p:nvCxnSpPr>
            <p:spPr>
              <a:xfrm>
                <a:off x="7055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48" name="Google Shape;348;p26"/>
              <p:cNvCxnSpPr/>
              <p:nvPr/>
            </p:nvCxnSpPr>
            <p:spPr>
              <a:xfrm>
                <a:off x="13993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49" name="Google Shape;349;p26"/>
              <p:cNvCxnSpPr/>
              <p:nvPr/>
            </p:nvCxnSpPr>
            <p:spPr>
              <a:xfrm>
                <a:off x="21049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50" name="Google Shape;350;p26"/>
              <p:cNvCxnSpPr/>
              <p:nvPr/>
            </p:nvCxnSpPr>
            <p:spPr>
              <a:xfrm>
                <a:off x="2813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51" name="Google Shape;351;p26"/>
              <p:cNvCxnSpPr/>
              <p:nvPr/>
            </p:nvCxnSpPr>
            <p:spPr>
              <a:xfrm>
                <a:off x="3507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52" name="Google Shape;352;p26"/>
              <p:cNvCxnSpPr/>
              <p:nvPr/>
            </p:nvCxnSpPr>
            <p:spPr>
              <a:xfrm>
                <a:off x="4212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53" name="Google Shape;353;p26"/>
              <p:cNvCxnSpPr/>
              <p:nvPr/>
            </p:nvCxnSpPr>
            <p:spPr>
              <a:xfrm>
                <a:off x="49214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54" name="Google Shape;354;p26"/>
              <p:cNvCxnSpPr/>
              <p:nvPr/>
            </p:nvCxnSpPr>
            <p:spPr>
              <a:xfrm>
                <a:off x="56152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55" name="Google Shape;355;p26"/>
              <p:cNvCxnSpPr/>
              <p:nvPr/>
            </p:nvCxnSpPr>
            <p:spPr>
              <a:xfrm>
                <a:off x="63207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56" name="Google Shape;356;p26"/>
              <p:cNvCxnSpPr/>
              <p:nvPr/>
            </p:nvCxnSpPr>
            <p:spPr>
              <a:xfrm>
                <a:off x="7039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57" name="Google Shape;357;p26"/>
              <p:cNvCxnSpPr/>
              <p:nvPr/>
            </p:nvCxnSpPr>
            <p:spPr>
              <a:xfrm>
                <a:off x="7733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58" name="Google Shape;358;p26"/>
              <p:cNvCxnSpPr/>
              <p:nvPr/>
            </p:nvCxnSpPr>
            <p:spPr>
              <a:xfrm>
                <a:off x="8438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59" name="Google Shape;359;p26"/>
              <p:cNvCxnSpPr/>
              <p:nvPr/>
            </p:nvCxnSpPr>
            <p:spPr>
              <a:xfrm>
                <a:off x="11750" y="482125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60" name="Google Shape;360;p26"/>
              <p:cNvCxnSpPr/>
              <p:nvPr/>
            </p:nvCxnSpPr>
            <p:spPr>
              <a:xfrm>
                <a:off x="11750" y="935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61" name="Google Shape;361;p26"/>
              <p:cNvCxnSpPr/>
              <p:nvPr/>
            </p:nvCxnSpPr>
            <p:spPr>
              <a:xfrm>
                <a:off x="11750" y="14028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62" name="Google Shape;362;p26"/>
              <p:cNvCxnSpPr/>
              <p:nvPr/>
            </p:nvCxnSpPr>
            <p:spPr>
              <a:xfrm>
                <a:off x="11750" y="1870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63" name="Google Shape;363;p26"/>
              <p:cNvCxnSpPr/>
              <p:nvPr/>
            </p:nvCxnSpPr>
            <p:spPr>
              <a:xfrm>
                <a:off x="11750" y="23380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64" name="Google Shape;364;p26"/>
              <p:cNvCxnSpPr/>
              <p:nvPr/>
            </p:nvCxnSpPr>
            <p:spPr>
              <a:xfrm>
                <a:off x="11750" y="28056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65" name="Google Shape;365;p26"/>
              <p:cNvCxnSpPr/>
              <p:nvPr/>
            </p:nvCxnSpPr>
            <p:spPr>
              <a:xfrm>
                <a:off x="11750" y="3273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66" name="Google Shape;366;p26"/>
              <p:cNvCxnSpPr/>
              <p:nvPr/>
            </p:nvCxnSpPr>
            <p:spPr>
              <a:xfrm>
                <a:off x="11750" y="37479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67" name="Google Shape;367;p26"/>
              <p:cNvCxnSpPr/>
              <p:nvPr/>
            </p:nvCxnSpPr>
            <p:spPr>
              <a:xfrm>
                <a:off x="11750" y="4208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68" name="Google Shape;368;p26"/>
              <p:cNvCxnSpPr/>
              <p:nvPr/>
            </p:nvCxnSpPr>
            <p:spPr>
              <a:xfrm>
                <a:off x="11750" y="46688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369" name="Google Shape;369;p26"/>
            <p:cNvGrpSpPr/>
            <p:nvPr/>
          </p:nvGrpSpPr>
          <p:grpSpPr>
            <a:xfrm>
              <a:off x="11751" y="2440707"/>
              <a:ext cx="4777902" cy="2703033"/>
              <a:chOff x="11750" y="-6290"/>
              <a:chExt cx="9125100" cy="5162400"/>
            </a:xfrm>
          </p:grpSpPr>
          <p:cxnSp>
            <p:nvCxnSpPr>
              <p:cNvPr id="370" name="Google Shape;370;p26"/>
              <p:cNvCxnSpPr/>
              <p:nvPr/>
            </p:nvCxnSpPr>
            <p:spPr>
              <a:xfrm>
                <a:off x="7055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71" name="Google Shape;371;p26"/>
              <p:cNvCxnSpPr/>
              <p:nvPr/>
            </p:nvCxnSpPr>
            <p:spPr>
              <a:xfrm>
                <a:off x="13993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72" name="Google Shape;372;p26"/>
              <p:cNvCxnSpPr/>
              <p:nvPr/>
            </p:nvCxnSpPr>
            <p:spPr>
              <a:xfrm>
                <a:off x="21049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73" name="Google Shape;373;p26"/>
              <p:cNvCxnSpPr/>
              <p:nvPr/>
            </p:nvCxnSpPr>
            <p:spPr>
              <a:xfrm>
                <a:off x="2813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74" name="Google Shape;374;p26"/>
              <p:cNvCxnSpPr/>
              <p:nvPr/>
            </p:nvCxnSpPr>
            <p:spPr>
              <a:xfrm>
                <a:off x="3507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75" name="Google Shape;375;p26"/>
              <p:cNvCxnSpPr/>
              <p:nvPr/>
            </p:nvCxnSpPr>
            <p:spPr>
              <a:xfrm>
                <a:off x="4212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76" name="Google Shape;376;p26"/>
              <p:cNvCxnSpPr/>
              <p:nvPr/>
            </p:nvCxnSpPr>
            <p:spPr>
              <a:xfrm>
                <a:off x="49214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77" name="Google Shape;377;p26"/>
              <p:cNvCxnSpPr/>
              <p:nvPr/>
            </p:nvCxnSpPr>
            <p:spPr>
              <a:xfrm>
                <a:off x="56152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78" name="Google Shape;378;p26"/>
              <p:cNvCxnSpPr/>
              <p:nvPr/>
            </p:nvCxnSpPr>
            <p:spPr>
              <a:xfrm>
                <a:off x="63207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79" name="Google Shape;379;p26"/>
              <p:cNvCxnSpPr/>
              <p:nvPr/>
            </p:nvCxnSpPr>
            <p:spPr>
              <a:xfrm>
                <a:off x="7039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80" name="Google Shape;380;p26"/>
              <p:cNvCxnSpPr/>
              <p:nvPr/>
            </p:nvCxnSpPr>
            <p:spPr>
              <a:xfrm>
                <a:off x="7733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81" name="Google Shape;381;p26"/>
              <p:cNvCxnSpPr/>
              <p:nvPr/>
            </p:nvCxnSpPr>
            <p:spPr>
              <a:xfrm>
                <a:off x="8438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82" name="Google Shape;382;p26"/>
              <p:cNvCxnSpPr/>
              <p:nvPr/>
            </p:nvCxnSpPr>
            <p:spPr>
              <a:xfrm>
                <a:off x="11750" y="482125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83" name="Google Shape;383;p26"/>
              <p:cNvCxnSpPr/>
              <p:nvPr/>
            </p:nvCxnSpPr>
            <p:spPr>
              <a:xfrm>
                <a:off x="11750" y="935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84" name="Google Shape;384;p26"/>
              <p:cNvCxnSpPr/>
              <p:nvPr/>
            </p:nvCxnSpPr>
            <p:spPr>
              <a:xfrm>
                <a:off x="11750" y="14028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85" name="Google Shape;385;p26"/>
              <p:cNvCxnSpPr/>
              <p:nvPr/>
            </p:nvCxnSpPr>
            <p:spPr>
              <a:xfrm>
                <a:off x="11750" y="1870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86" name="Google Shape;386;p26"/>
              <p:cNvCxnSpPr/>
              <p:nvPr/>
            </p:nvCxnSpPr>
            <p:spPr>
              <a:xfrm>
                <a:off x="11750" y="23380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87" name="Google Shape;387;p26"/>
              <p:cNvCxnSpPr/>
              <p:nvPr/>
            </p:nvCxnSpPr>
            <p:spPr>
              <a:xfrm>
                <a:off x="11750" y="28056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88" name="Google Shape;388;p26"/>
              <p:cNvCxnSpPr/>
              <p:nvPr/>
            </p:nvCxnSpPr>
            <p:spPr>
              <a:xfrm>
                <a:off x="11750" y="3273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89" name="Google Shape;389;p26"/>
              <p:cNvCxnSpPr/>
              <p:nvPr/>
            </p:nvCxnSpPr>
            <p:spPr>
              <a:xfrm>
                <a:off x="11750" y="37479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90" name="Google Shape;390;p26"/>
              <p:cNvCxnSpPr/>
              <p:nvPr/>
            </p:nvCxnSpPr>
            <p:spPr>
              <a:xfrm>
                <a:off x="11750" y="4208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91" name="Google Shape;391;p26"/>
              <p:cNvCxnSpPr/>
              <p:nvPr/>
            </p:nvCxnSpPr>
            <p:spPr>
              <a:xfrm>
                <a:off x="11750" y="46688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392" name="Google Shape;392;p26"/>
            <p:cNvGrpSpPr/>
            <p:nvPr/>
          </p:nvGrpSpPr>
          <p:grpSpPr>
            <a:xfrm>
              <a:off x="4424426" y="-6300"/>
              <a:ext cx="4777902" cy="2703033"/>
              <a:chOff x="11750" y="-6290"/>
              <a:chExt cx="9125100" cy="5162400"/>
            </a:xfrm>
          </p:grpSpPr>
          <p:cxnSp>
            <p:nvCxnSpPr>
              <p:cNvPr id="393" name="Google Shape;393;p26"/>
              <p:cNvCxnSpPr/>
              <p:nvPr/>
            </p:nvCxnSpPr>
            <p:spPr>
              <a:xfrm>
                <a:off x="7055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94" name="Google Shape;394;p26"/>
              <p:cNvCxnSpPr/>
              <p:nvPr/>
            </p:nvCxnSpPr>
            <p:spPr>
              <a:xfrm>
                <a:off x="13993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95" name="Google Shape;395;p26"/>
              <p:cNvCxnSpPr/>
              <p:nvPr/>
            </p:nvCxnSpPr>
            <p:spPr>
              <a:xfrm>
                <a:off x="21049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96" name="Google Shape;396;p26"/>
              <p:cNvCxnSpPr/>
              <p:nvPr/>
            </p:nvCxnSpPr>
            <p:spPr>
              <a:xfrm>
                <a:off x="2813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97" name="Google Shape;397;p26"/>
              <p:cNvCxnSpPr/>
              <p:nvPr/>
            </p:nvCxnSpPr>
            <p:spPr>
              <a:xfrm>
                <a:off x="3507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98" name="Google Shape;398;p26"/>
              <p:cNvCxnSpPr/>
              <p:nvPr/>
            </p:nvCxnSpPr>
            <p:spPr>
              <a:xfrm>
                <a:off x="4212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99" name="Google Shape;399;p26"/>
              <p:cNvCxnSpPr/>
              <p:nvPr/>
            </p:nvCxnSpPr>
            <p:spPr>
              <a:xfrm>
                <a:off x="49214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00" name="Google Shape;400;p26"/>
              <p:cNvCxnSpPr/>
              <p:nvPr/>
            </p:nvCxnSpPr>
            <p:spPr>
              <a:xfrm>
                <a:off x="56152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01" name="Google Shape;401;p26"/>
              <p:cNvCxnSpPr/>
              <p:nvPr/>
            </p:nvCxnSpPr>
            <p:spPr>
              <a:xfrm>
                <a:off x="63207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02" name="Google Shape;402;p26"/>
              <p:cNvCxnSpPr/>
              <p:nvPr/>
            </p:nvCxnSpPr>
            <p:spPr>
              <a:xfrm>
                <a:off x="7039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03" name="Google Shape;403;p26"/>
              <p:cNvCxnSpPr/>
              <p:nvPr/>
            </p:nvCxnSpPr>
            <p:spPr>
              <a:xfrm>
                <a:off x="7733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04" name="Google Shape;404;p26"/>
              <p:cNvCxnSpPr/>
              <p:nvPr/>
            </p:nvCxnSpPr>
            <p:spPr>
              <a:xfrm>
                <a:off x="8438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05" name="Google Shape;405;p26"/>
              <p:cNvCxnSpPr/>
              <p:nvPr/>
            </p:nvCxnSpPr>
            <p:spPr>
              <a:xfrm>
                <a:off x="11750" y="482125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06" name="Google Shape;406;p26"/>
              <p:cNvCxnSpPr/>
              <p:nvPr/>
            </p:nvCxnSpPr>
            <p:spPr>
              <a:xfrm>
                <a:off x="11750" y="935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07" name="Google Shape;407;p26"/>
              <p:cNvCxnSpPr/>
              <p:nvPr/>
            </p:nvCxnSpPr>
            <p:spPr>
              <a:xfrm>
                <a:off x="11750" y="14028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08" name="Google Shape;408;p26"/>
              <p:cNvCxnSpPr/>
              <p:nvPr/>
            </p:nvCxnSpPr>
            <p:spPr>
              <a:xfrm>
                <a:off x="11750" y="1870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09" name="Google Shape;409;p26"/>
              <p:cNvCxnSpPr/>
              <p:nvPr/>
            </p:nvCxnSpPr>
            <p:spPr>
              <a:xfrm>
                <a:off x="11750" y="23380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10" name="Google Shape;410;p26"/>
              <p:cNvCxnSpPr/>
              <p:nvPr/>
            </p:nvCxnSpPr>
            <p:spPr>
              <a:xfrm>
                <a:off x="11750" y="28056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11" name="Google Shape;411;p26"/>
              <p:cNvCxnSpPr/>
              <p:nvPr/>
            </p:nvCxnSpPr>
            <p:spPr>
              <a:xfrm>
                <a:off x="11750" y="3273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12" name="Google Shape;412;p26"/>
              <p:cNvCxnSpPr/>
              <p:nvPr/>
            </p:nvCxnSpPr>
            <p:spPr>
              <a:xfrm>
                <a:off x="11750" y="37479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13" name="Google Shape;413;p26"/>
              <p:cNvCxnSpPr/>
              <p:nvPr/>
            </p:nvCxnSpPr>
            <p:spPr>
              <a:xfrm>
                <a:off x="11750" y="4208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14" name="Google Shape;414;p26"/>
              <p:cNvCxnSpPr/>
              <p:nvPr/>
            </p:nvCxnSpPr>
            <p:spPr>
              <a:xfrm>
                <a:off x="11750" y="46688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415" name="Google Shape;415;p26"/>
            <p:cNvGrpSpPr/>
            <p:nvPr/>
          </p:nvGrpSpPr>
          <p:grpSpPr>
            <a:xfrm>
              <a:off x="4424426" y="2440707"/>
              <a:ext cx="4777902" cy="2703033"/>
              <a:chOff x="11750" y="-6290"/>
              <a:chExt cx="9125100" cy="5162400"/>
            </a:xfrm>
          </p:grpSpPr>
          <p:cxnSp>
            <p:nvCxnSpPr>
              <p:cNvPr id="416" name="Google Shape;416;p26"/>
              <p:cNvCxnSpPr/>
              <p:nvPr/>
            </p:nvCxnSpPr>
            <p:spPr>
              <a:xfrm>
                <a:off x="7055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17" name="Google Shape;417;p26"/>
              <p:cNvCxnSpPr/>
              <p:nvPr/>
            </p:nvCxnSpPr>
            <p:spPr>
              <a:xfrm>
                <a:off x="13993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18" name="Google Shape;418;p26"/>
              <p:cNvCxnSpPr/>
              <p:nvPr/>
            </p:nvCxnSpPr>
            <p:spPr>
              <a:xfrm>
                <a:off x="21049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19" name="Google Shape;419;p26"/>
              <p:cNvCxnSpPr/>
              <p:nvPr/>
            </p:nvCxnSpPr>
            <p:spPr>
              <a:xfrm>
                <a:off x="2813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20" name="Google Shape;420;p26"/>
              <p:cNvCxnSpPr/>
              <p:nvPr/>
            </p:nvCxnSpPr>
            <p:spPr>
              <a:xfrm>
                <a:off x="3507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21" name="Google Shape;421;p26"/>
              <p:cNvCxnSpPr/>
              <p:nvPr/>
            </p:nvCxnSpPr>
            <p:spPr>
              <a:xfrm>
                <a:off x="4212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22" name="Google Shape;422;p26"/>
              <p:cNvCxnSpPr/>
              <p:nvPr/>
            </p:nvCxnSpPr>
            <p:spPr>
              <a:xfrm>
                <a:off x="49214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23" name="Google Shape;423;p26"/>
              <p:cNvCxnSpPr/>
              <p:nvPr/>
            </p:nvCxnSpPr>
            <p:spPr>
              <a:xfrm>
                <a:off x="56152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24" name="Google Shape;424;p26"/>
              <p:cNvCxnSpPr/>
              <p:nvPr/>
            </p:nvCxnSpPr>
            <p:spPr>
              <a:xfrm>
                <a:off x="63207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25" name="Google Shape;425;p26"/>
              <p:cNvCxnSpPr/>
              <p:nvPr/>
            </p:nvCxnSpPr>
            <p:spPr>
              <a:xfrm>
                <a:off x="7039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26" name="Google Shape;426;p26"/>
              <p:cNvCxnSpPr/>
              <p:nvPr/>
            </p:nvCxnSpPr>
            <p:spPr>
              <a:xfrm>
                <a:off x="7733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27" name="Google Shape;427;p26"/>
              <p:cNvCxnSpPr/>
              <p:nvPr/>
            </p:nvCxnSpPr>
            <p:spPr>
              <a:xfrm>
                <a:off x="8438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28" name="Google Shape;428;p26"/>
              <p:cNvCxnSpPr/>
              <p:nvPr/>
            </p:nvCxnSpPr>
            <p:spPr>
              <a:xfrm>
                <a:off x="11750" y="482125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29" name="Google Shape;429;p26"/>
              <p:cNvCxnSpPr/>
              <p:nvPr/>
            </p:nvCxnSpPr>
            <p:spPr>
              <a:xfrm>
                <a:off x="11750" y="935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30" name="Google Shape;430;p26"/>
              <p:cNvCxnSpPr/>
              <p:nvPr/>
            </p:nvCxnSpPr>
            <p:spPr>
              <a:xfrm>
                <a:off x="11750" y="14028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31" name="Google Shape;431;p26"/>
              <p:cNvCxnSpPr/>
              <p:nvPr/>
            </p:nvCxnSpPr>
            <p:spPr>
              <a:xfrm>
                <a:off x="11750" y="1870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32" name="Google Shape;432;p26"/>
              <p:cNvCxnSpPr/>
              <p:nvPr/>
            </p:nvCxnSpPr>
            <p:spPr>
              <a:xfrm>
                <a:off x="11750" y="23380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33" name="Google Shape;433;p26"/>
              <p:cNvCxnSpPr/>
              <p:nvPr/>
            </p:nvCxnSpPr>
            <p:spPr>
              <a:xfrm>
                <a:off x="11750" y="28056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34" name="Google Shape;434;p26"/>
              <p:cNvCxnSpPr/>
              <p:nvPr/>
            </p:nvCxnSpPr>
            <p:spPr>
              <a:xfrm>
                <a:off x="11750" y="3273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35" name="Google Shape;435;p26"/>
              <p:cNvCxnSpPr/>
              <p:nvPr/>
            </p:nvCxnSpPr>
            <p:spPr>
              <a:xfrm>
                <a:off x="11750" y="37479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36" name="Google Shape;436;p26"/>
              <p:cNvCxnSpPr/>
              <p:nvPr/>
            </p:nvCxnSpPr>
            <p:spPr>
              <a:xfrm>
                <a:off x="11750" y="4208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37" name="Google Shape;437;p26"/>
              <p:cNvCxnSpPr/>
              <p:nvPr/>
            </p:nvCxnSpPr>
            <p:spPr>
              <a:xfrm>
                <a:off x="11750" y="46688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sp>
        <p:nvSpPr>
          <p:cNvPr id="438" name="Google Shape;438;p26"/>
          <p:cNvSpPr txBox="1"/>
          <p:nvPr>
            <p:ph type="title"/>
          </p:nvPr>
        </p:nvSpPr>
        <p:spPr>
          <a:xfrm>
            <a:off x="508875" y="874875"/>
            <a:ext cx="3003300" cy="5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/>
        </p:txBody>
      </p:sp>
      <p:sp>
        <p:nvSpPr>
          <p:cNvPr id="439" name="Google Shape;439;p26"/>
          <p:cNvSpPr txBox="1"/>
          <p:nvPr>
            <p:ph idx="1" type="body"/>
          </p:nvPr>
        </p:nvSpPr>
        <p:spPr>
          <a:xfrm>
            <a:off x="508875" y="1539275"/>
            <a:ext cx="3488400" cy="11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40" name="Google Shape;440;p26"/>
          <p:cNvSpPr txBox="1"/>
          <p:nvPr>
            <p:ph idx="2" type="title"/>
          </p:nvPr>
        </p:nvSpPr>
        <p:spPr>
          <a:xfrm rot="-173518">
            <a:off x="5146753" y="4388081"/>
            <a:ext cx="1974114" cy="245408"/>
          </a:xfrm>
          <a:prstGeom prst="rect">
            <a:avLst/>
          </a:prstGeom>
          <a:solidFill>
            <a:schemeClr val="accent6"/>
          </a:solidFill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/>
        </p:txBody>
      </p:sp>
      <p:sp>
        <p:nvSpPr>
          <p:cNvPr id="441" name="Google Shape;441;p26"/>
          <p:cNvSpPr txBox="1"/>
          <p:nvPr>
            <p:ph idx="3" type="title"/>
          </p:nvPr>
        </p:nvSpPr>
        <p:spPr>
          <a:xfrm rot="-130161">
            <a:off x="5801505" y="3629872"/>
            <a:ext cx="2662908" cy="632256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325">
          <p15:clr>
            <a:srgbClr val="E4696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section title and description">
  <p:cSld name="BLANK_1_1_1_1_1_1_1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7"/>
          <p:cNvGrpSpPr/>
          <p:nvPr/>
        </p:nvGrpSpPr>
        <p:grpSpPr>
          <a:xfrm>
            <a:off x="0" y="939481"/>
            <a:ext cx="9144000" cy="3964219"/>
            <a:chOff x="0" y="939481"/>
            <a:chExt cx="9144000" cy="3964219"/>
          </a:xfrm>
        </p:grpSpPr>
        <p:cxnSp>
          <p:nvCxnSpPr>
            <p:cNvPr id="444" name="Google Shape;444;p27"/>
            <p:cNvCxnSpPr/>
            <p:nvPr/>
          </p:nvCxnSpPr>
          <p:spPr>
            <a:xfrm>
              <a:off x="0" y="939481"/>
              <a:ext cx="9144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45" name="Google Shape;445;p27"/>
            <p:cNvCxnSpPr/>
            <p:nvPr/>
          </p:nvCxnSpPr>
          <p:spPr>
            <a:xfrm>
              <a:off x="0" y="2846300"/>
              <a:ext cx="9144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46" name="Google Shape;446;p27"/>
            <p:cNvCxnSpPr/>
            <p:nvPr/>
          </p:nvCxnSpPr>
          <p:spPr>
            <a:xfrm>
              <a:off x="0" y="3074900"/>
              <a:ext cx="9144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47" name="Google Shape;447;p27"/>
            <p:cNvCxnSpPr/>
            <p:nvPr/>
          </p:nvCxnSpPr>
          <p:spPr>
            <a:xfrm>
              <a:off x="0" y="3303500"/>
              <a:ext cx="9144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48" name="Google Shape;448;p27"/>
            <p:cNvCxnSpPr/>
            <p:nvPr/>
          </p:nvCxnSpPr>
          <p:spPr>
            <a:xfrm>
              <a:off x="0" y="3532100"/>
              <a:ext cx="9144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49" name="Google Shape;449;p27"/>
            <p:cNvCxnSpPr/>
            <p:nvPr/>
          </p:nvCxnSpPr>
          <p:spPr>
            <a:xfrm>
              <a:off x="0" y="3760700"/>
              <a:ext cx="9144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50" name="Google Shape;450;p27"/>
            <p:cNvCxnSpPr/>
            <p:nvPr/>
          </p:nvCxnSpPr>
          <p:spPr>
            <a:xfrm>
              <a:off x="0" y="3989300"/>
              <a:ext cx="9144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51" name="Google Shape;451;p27"/>
            <p:cNvCxnSpPr/>
            <p:nvPr/>
          </p:nvCxnSpPr>
          <p:spPr>
            <a:xfrm>
              <a:off x="0" y="4217900"/>
              <a:ext cx="9144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52" name="Google Shape;452;p27"/>
            <p:cNvCxnSpPr/>
            <p:nvPr/>
          </p:nvCxnSpPr>
          <p:spPr>
            <a:xfrm>
              <a:off x="0" y="4446500"/>
              <a:ext cx="9144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53" name="Google Shape;453;p27"/>
            <p:cNvCxnSpPr/>
            <p:nvPr/>
          </p:nvCxnSpPr>
          <p:spPr>
            <a:xfrm>
              <a:off x="0" y="4675100"/>
              <a:ext cx="9144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54" name="Google Shape;454;p27"/>
            <p:cNvCxnSpPr/>
            <p:nvPr/>
          </p:nvCxnSpPr>
          <p:spPr>
            <a:xfrm>
              <a:off x="0" y="4903700"/>
              <a:ext cx="9144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55" name="Google Shape;455;p27"/>
          <p:cNvSpPr/>
          <p:nvPr/>
        </p:nvSpPr>
        <p:spPr>
          <a:xfrm rot="341415">
            <a:off x="4870163" y="329972"/>
            <a:ext cx="3279862" cy="46067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grpSp>
        <p:nvGrpSpPr>
          <p:cNvPr id="456" name="Google Shape;456;p27"/>
          <p:cNvGrpSpPr/>
          <p:nvPr/>
        </p:nvGrpSpPr>
        <p:grpSpPr>
          <a:xfrm rot="341264">
            <a:off x="4864199" y="350512"/>
            <a:ext cx="184449" cy="4334311"/>
            <a:chOff x="5380497" y="383100"/>
            <a:chExt cx="189628" cy="4456010"/>
          </a:xfrm>
        </p:grpSpPr>
        <p:grpSp>
          <p:nvGrpSpPr>
            <p:cNvPr id="457" name="Google Shape;457;p27"/>
            <p:cNvGrpSpPr/>
            <p:nvPr/>
          </p:nvGrpSpPr>
          <p:grpSpPr>
            <a:xfrm>
              <a:off x="5380497" y="383100"/>
              <a:ext cx="189628" cy="981668"/>
              <a:chOff x="5380497" y="383100"/>
              <a:chExt cx="189628" cy="981668"/>
            </a:xfrm>
          </p:grpSpPr>
          <p:grpSp>
            <p:nvGrpSpPr>
              <p:cNvPr id="458" name="Google Shape;458;p27"/>
              <p:cNvGrpSpPr/>
              <p:nvPr/>
            </p:nvGrpSpPr>
            <p:grpSpPr>
              <a:xfrm>
                <a:off x="5380497" y="383100"/>
                <a:ext cx="187974" cy="130800"/>
                <a:chOff x="4804925" y="764100"/>
                <a:chExt cx="187974" cy="130800"/>
              </a:xfrm>
            </p:grpSpPr>
            <p:sp>
              <p:nvSpPr>
                <p:cNvPr id="459" name="Google Shape;459;p27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460" name="Google Shape;460;p27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461" name="Google Shape;461;p27"/>
              <p:cNvGrpSpPr/>
              <p:nvPr/>
            </p:nvGrpSpPr>
            <p:grpSpPr>
              <a:xfrm>
                <a:off x="5382151" y="822110"/>
                <a:ext cx="187974" cy="130800"/>
                <a:chOff x="4804925" y="764100"/>
                <a:chExt cx="187974" cy="130800"/>
              </a:xfrm>
            </p:grpSpPr>
            <p:sp>
              <p:nvSpPr>
                <p:cNvPr id="462" name="Google Shape;462;p27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463" name="Google Shape;463;p27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464" name="Google Shape;464;p27"/>
              <p:cNvGrpSpPr/>
              <p:nvPr/>
            </p:nvGrpSpPr>
            <p:grpSpPr>
              <a:xfrm>
                <a:off x="5382151" y="1233968"/>
                <a:ext cx="187974" cy="130800"/>
                <a:chOff x="4804925" y="764100"/>
                <a:chExt cx="187974" cy="130800"/>
              </a:xfrm>
            </p:grpSpPr>
            <p:sp>
              <p:nvSpPr>
                <p:cNvPr id="465" name="Google Shape;465;p27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466" name="Google Shape;466;p27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</p:grpSp>
        <p:grpSp>
          <p:nvGrpSpPr>
            <p:cNvPr id="467" name="Google Shape;467;p27"/>
            <p:cNvGrpSpPr/>
            <p:nvPr/>
          </p:nvGrpSpPr>
          <p:grpSpPr>
            <a:xfrm>
              <a:off x="5380497" y="1678500"/>
              <a:ext cx="189628" cy="981668"/>
              <a:chOff x="5380497" y="383100"/>
              <a:chExt cx="189628" cy="981668"/>
            </a:xfrm>
          </p:grpSpPr>
          <p:grpSp>
            <p:nvGrpSpPr>
              <p:cNvPr id="468" name="Google Shape;468;p27"/>
              <p:cNvGrpSpPr/>
              <p:nvPr/>
            </p:nvGrpSpPr>
            <p:grpSpPr>
              <a:xfrm>
                <a:off x="5380497" y="383100"/>
                <a:ext cx="187974" cy="130800"/>
                <a:chOff x="4804925" y="764100"/>
                <a:chExt cx="187974" cy="130800"/>
              </a:xfrm>
            </p:grpSpPr>
            <p:sp>
              <p:nvSpPr>
                <p:cNvPr id="469" name="Google Shape;469;p27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470" name="Google Shape;470;p27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471" name="Google Shape;471;p27"/>
              <p:cNvGrpSpPr/>
              <p:nvPr/>
            </p:nvGrpSpPr>
            <p:grpSpPr>
              <a:xfrm>
                <a:off x="5382151" y="822110"/>
                <a:ext cx="187974" cy="130800"/>
                <a:chOff x="4804925" y="764100"/>
                <a:chExt cx="187974" cy="130800"/>
              </a:xfrm>
            </p:grpSpPr>
            <p:sp>
              <p:nvSpPr>
                <p:cNvPr id="472" name="Google Shape;472;p27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473" name="Google Shape;473;p27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474" name="Google Shape;474;p27"/>
              <p:cNvGrpSpPr/>
              <p:nvPr/>
            </p:nvGrpSpPr>
            <p:grpSpPr>
              <a:xfrm>
                <a:off x="5382151" y="1233968"/>
                <a:ext cx="187974" cy="130800"/>
                <a:chOff x="4804925" y="764100"/>
                <a:chExt cx="187974" cy="130800"/>
              </a:xfrm>
            </p:grpSpPr>
            <p:sp>
              <p:nvSpPr>
                <p:cNvPr id="475" name="Google Shape;475;p27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476" name="Google Shape;476;p27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</p:grpSp>
        <p:grpSp>
          <p:nvGrpSpPr>
            <p:cNvPr id="477" name="Google Shape;477;p27"/>
            <p:cNvGrpSpPr/>
            <p:nvPr/>
          </p:nvGrpSpPr>
          <p:grpSpPr>
            <a:xfrm>
              <a:off x="5380497" y="2973900"/>
              <a:ext cx="189628" cy="981668"/>
              <a:chOff x="5380497" y="383100"/>
              <a:chExt cx="189628" cy="981668"/>
            </a:xfrm>
          </p:grpSpPr>
          <p:grpSp>
            <p:nvGrpSpPr>
              <p:cNvPr id="478" name="Google Shape;478;p27"/>
              <p:cNvGrpSpPr/>
              <p:nvPr/>
            </p:nvGrpSpPr>
            <p:grpSpPr>
              <a:xfrm>
                <a:off x="5380497" y="383100"/>
                <a:ext cx="187974" cy="130800"/>
                <a:chOff x="4804925" y="764100"/>
                <a:chExt cx="187974" cy="130800"/>
              </a:xfrm>
            </p:grpSpPr>
            <p:sp>
              <p:nvSpPr>
                <p:cNvPr id="479" name="Google Shape;479;p27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480" name="Google Shape;480;p27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481" name="Google Shape;481;p27"/>
              <p:cNvGrpSpPr/>
              <p:nvPr/>
            </p:nvGrpSpPr>
            <p:grpSpPr>
              <a:xfrm>
                <a:off x="5382151" y="822110"/>
                <a:ext cx="187974" cy="130800"/>
                <a:chOff x="4804925" y="764100"/>
                <a:chExt cx="187974" cy="130800"/>
              </a:xfrm>
            </p:grpSpPr>
            <p:sp>
              <p:nvSpPr>
                <p:cNvPr id="482" name="Google Shape;482;p27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483" name="Google Shape;483;p27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484" name="Google Shape;484;p27"/>
              <p:cNvGrpSpPr/>
              <p:nvPr/>
            </p:nvGrpSpPr>
            <p:grpSpPr>
              <a:xfrm>
                <a:off x="5382151" y="1233968"/>
                <a:ext cx="187974" cy="130800"/>
                <a:chOff x="4804925" y="764100"/>
                <a:chExt cx="187974" cy="130800"/>
              </a:xfrm>
            </p:grpSpPr>
            <p:sp>
              <p:nvSpPr>
                <p:cNvPr id="485" name="Google Shape;485;p27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486" name="Google Shape;486;p27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</p:grpSp>
        <p:grpSp>
          <p:nvGrpSpPr>
            <p:cNvPr id="487" name="Google Shape;487;p27"/>
            <p:cNvGrpSpPr/>
            <p:nvPr/>
          </p:nvGrpSpPr>
          <p:grpSpPr>
            <a:xfrm>
              <a:off x="5380497" y="4269300"/>
              <a:ext cx="189628" cy="569810"/>
              <a:chOff x="5380497" y="383100"/>
              <a:chExt cx="189628" cy="569810"/>
            </a:xfrm>
          </p:grpSpPr>
          <p:grpSp>
            <p:nvGrpSpPr>
              <p:cNvPr id="488" name="Google Shape;488;p27"/>
              <p:cNvGrpSpPr/>
              <p:nvPr/>
            </p:nvGrpSpPr>
            <p:grpSpPr>
              <a:xfrm>
                <a:off x="5380497" y="383100"/>
                <a:ext cx="187974" cy="130800"/>
                <a:chOff x="4804925" y="764100"/>
                <a:chExt cx="187974" cy="130800"/>
              </a:xfrm>
            </p:grpSpPr>
            <p:sp>
              <p:nvSpPr>
                <p:cNvPr id="489" name="Google Shape;489;p27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490" name="Google Shape;490;p27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491" name="Google Shape;491;p27"/>
              <p:cNvGrpSpPr/>
              <p:nvPr/>
            </p:nvGrpSpPr>
            <p:grpSpPr>
              <a:xfrm>
                <a:off x="5382151" y="822110"/>
                <a:ext cx="187974" cy="130800"/>
                <a:chOff x="4804925" y="764100"/>
                <a:chExt cx="187974" cy="130800"/>
              </a:xfrm>
            </p:grpSpPr>
            <p:sp>
              <p:nvSpPr>
                <p:cNvPr id="492" name="Google Shape;492;p27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493" name="Google Shape;493;p27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</p:grpSp>
      </p:grpSp>
      <p:sp>
        <p:nvSpPr>
          <p:cNvPr id="494" name="Google Shape;494;p27"/>
          <p:cNvSpPr/>
          <p:nvPr/>
        </p:nvSpPr>
        <p:spPr>
          <a:xfrm>
            <a:off x="5136896" y="329628"/>
            <a:ext cx="3280500" cy="4607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grpSp>
        <p:nvGrpSpPr>
          <p:cNvPr id="495" name="Google Shape;495;p27"/>
          <p:cNvGrpSpPr/>
          <p:nvPr/>
        </p:nvGrpSpPr>
        <p:grpSpPr>
          <a:xfrm>
            <a:off x="5137471" y="504148"/>
            <a:ext cx="184470" cy="4334807"/>
            <a:chOff x="5380497" y="383100"/>
            <a:chExt cx="189628" cy="4456010"/>
          </a:xfrm>
        </p:grpSpPr>
        <p:grpSp>
          <p:nvGrpSpPr>
            <p:cNvPr id="496" name="Google Shape;496;p27"/>
            <p:cNvGrpSpPr/>
            <p:nvPr/>
          </p:nvGrpSpPr>
          <p:grpSpPr>
            <a:xfrm>
              <a:off x="5380497" y="383100"/>
              <a:ext cx="189628" cy="981668"/>
              <a:chOff x="5380497" y="383100"/>
              <a:chExt cx="189628" cy="981668"/>
            </a:xfrm>
          </p:grpSpPr>
          <p:grpSp>
            <p:nvGrpSpPr>
              <p:cNvPr id="497" name="Google Shape;497;p27"/>
              <p:cNvGrpSpPr/>
              <p:nvPr/>
            </p:nvGrpSpPr>
            <p:grpSpPr>
              <a:xfrm>
                <a:off x="5380497" y="383100"/>
                <a:ext cx="187974" cy="130800"/>
                <a:chOff x="4804925" y="764100"/>
                <a:chExt cx="187974" cy="130800"/>
              </a:xfrm>
            </p:grpSpPr>
            <p:sp>
              <p:nvSpPr>
                <p:cNvPr id="498" name="Google Shape;498;p27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499" name="Google Shape;499;p27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500" name="Google Shape;500;p27"/>
              <p:cNvGrpSpPr/>
              <p:nvPr/>
            </p:nvGrpSpPr>
            <p:grpSpPr>
              <a:xfrm>
                <a:off x="5382151" y="822110"/>
                <a:ext cx="187974" cy="130800"/>
                <a:chOff x="4804925" y="764100"/>
                <a:chExt cx="187974" cy="130800"/>
              </a:xfrm>
            </p:grpSpPr>
            <p:sp>
              <p:nvSpPr>
                <p:cNvPr id="501" name="Google Shape;501;p27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502" name="Google Shape;502;p27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503" name="Google Shape;503;p27"/>
              <p:cNvGrpSpPr/>
              <p:nvPr/>
            </p:nvGrpSpPr>
            <p:grpSpPr>
              <a:xfrm>
                <a:off x="5382151" y="1233968"/>
                <a:ext cx="187974" cy="130800"/>
                <a:chOff x="4804925" y="764100"/>
                <a:chExt cx="187974" cy="130800"/>
              </a:xfrm>
            </p:grpSpPr>
            <p:sp>
              <p:nvSpPr>
                <p:cNvPr id="504" name="Google Shape;504;p27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505" name="Google Shape;505;p27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</p:grpSp>
        <p:grpSp>
          <p:nvGrpSpPr>
            <p:cNvPr id="506" name="Google Shape;506;p27"/>
            <p:cNvGrpSpPr/>
            <p:nvPr/>
          </p:nvGrpSpPr>
          <p:grpSpPr>
            <a:xfrm>
              <a:off x="5380497" y="1678500"/>
              <a:ext cx="189628" cy="981668"/>
              <a:chOff x="5380497" y="383100"/>
              <a:chExt cx="189628" cy="981668"/>
            </a:xfrm>
          </p:grpSpPr>
          <p:grpSp>
            <p:nvGrpSpPr>
              <p:cNvPr id="507" name="Google Shape;507;p27"/>
              <p:cNvGrpSpPr/>
              <p:nvPr/>
            </p:nvGrpSpPr>
            <p:grpSpPr>
              <a:xfrm>
                <a:off x="5380497" y="383100"/>
                <a:ext cx="187974" cy="130800"/>
                <a:chOff x="4804925" y="764100"/>
                <a:chExt cx="187974" cy="130800"/>
              </a:xfrm>
            </p:grpSpPr>
            <p:sp>
              <p:nvSpPr>
                <p:cNvPr id="508" name="Google Shape;508;p27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509" name="Google Shape;509;p27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510" name="Google Shape;510;p27"/>
              <p:cNvGrpSpPr/>
              <p:nvPr/>
            </p:nvGrpSpPr>
            <p:grpSpPr>
              <a:xfrm>
                <a:off x="5382151" y="822110"/>
                <a:ext cx="187974" cy="130800"/>
                <a:chOff x="4804925" y="764100"/>
                <a:chExt cx="187974" cy="130800"/>
              </a:xfrm>
            </p:grpSpPr>
            <p:sp>
              <p:nvSpPr>
                <p:cNvPr id="511" name="Google Shape;511;p27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512" name="Google Shape;512;p27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513" name="Google Shape;513;p27"/>
              <p:cNvGrpSpPr/>
              <p:nvPr/>
            </p:nvGrpSpPr>
            <p:grpSpPr>
              <a:xfrm>
                <a:off x="5382151" y="1233968"/>
                <a:ext cx="187974" cy="130800"/>
                <a:chOff x="4804925" y="764100"/>
                <a:chExt cx="187974" cy="130800"/>
              </a:xfrm>
            </p:grpSpPr>
            <p:sp>
              <p:nvSpPr>
                <p:cNvPr id="514" name="Google Shape;514;p27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515" name="Google Shape;515;p27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</p:grpSp>
        <p:grpSp>
          <p:nvGrpSpPr>
            <p:cNvPr id="516" name="Google Shape;516;p27"/>
            <p:cNvGrpSpPr/>
            <p:nvPr/>
          </p:nvGrpSpPr>
          <p:grpSpPr>
            <a:xfrm>
              <a:off x="5380497" y="2973900"/>
              <a:ext cx="189628" cy="981668"/>
              <a:chOff x="5380497" y="383100"/>
              <a:chExt cx="189628" cy="981668"/>
            </a:xfrm>
          </p:grpSpPr>
          <p:grpSp>
            <p:nvGrpSpPr>
              <p:cNvPr id="517" name="Google Shape;517;p27"/>
              <p:cNvGrpSpPr/>
              <p:nvPr/>
            </p:nvGrpSpPr>
            <p:grpSpPr>
              <a:xfrm>
                <a:off x="5380497" y="383100"/>
                <a:ext cx="187974" cy="130800"/>
                <a:chOff x="4804925" y="764100"/>
                <a:chExt cx="187974" cy="130800"/>
              </a:xfrm>
            </p:grpSpPr>
            <p:sp>
              <p:nvSpPr>
                <p:cNvPr id="518" name="Google Shape;518;p27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519" name="Google Shape;519;p27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520" name="Google Shape;520;p27"/>
              <p:cNvGrpSpPr/>
              <p:nvPr/>
            </p:nvGrpSpPr>
            <p:grpSpPr>
              <a:xfrm>
                <a:off x="5382151" y="822110"/>
                <a:ext cx="187974" cy="130800"/>
                <a:chOff x="4804925" y="764100"/>
                <a:chExt cx="187974" cy="130800"/>
              </a:xfrm>
            </p:grpSpPr>
            <p:sp>
              <p:nvSpPr>
                <p:cNvPr id="521" name="Google Shape;521;p27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522" name="Google Shape;522;p27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523" name="Google Shape;523;p27"/>
              <p:cNvGrpSpPr/>
              <p:nvPr/>
            </p:nvGrpSpPr>
            <p:grpSpPr>
              <a:xfrm>
                <a:off x="5382151" y="1233968"/>
                <a:ext cx="187974" cy="130800"/>
                <a:chOff x="4804925" y="764100"/>
                <a:chExt cx="187974" cy="130800"/>
              </a:xfrm>
            </p:grpSpPr>
            <p:sp>
              <p:nvSpPr>
                <p:cNvPr id="524" name="Google Shape;524;p27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525" name="Google Shape;525;p27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</p:grpSp>
        <p:grpSp>
          <p:nvGrpSpPr>
            <p:cNvPr id="526" name="Google Shape;526;p27"/>
            <p:cNvGrpSpPr/>
            <p:nvPr/>
          </p:nvGrpSpPr>
          <p:grpSpPr>
            <a:xfrm>
              <a:off x="5380497" y="4269300"/>
              <a:ext cx="189628" cy="569810"/>
              <a:chOff x="5380497" y="383100"/>
              <a:chExt cx="189628" cy="569810"/>
            </a:xfrm>
          </p:grpSpPr>
          <p:grpSp>
            <p:nvGrpSpPr>
              <p:cNvPr id="527" name="Google Shape;527;p27"/>
              <p:cNvGrpSpPr/>
              <p:nvPr/>
            </p:nvGrpSpPr>
            <p:grpSpPr>
              <a:xfrm>
                <a:off x="5380497" y="383100"/>
                <a:ext cx="187974" cy="130800"/>
                <a:chOff x="4804925" y="764100"/>
                <a:chExt cx="187974" cy="130800"/>
              </a:xfrm>
            </p:grpSpPr>
            <p:sp>
              <p:nvSpPr>
                <p:cNvPr id="528" name="Google Shape;528;p27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529" name="Google Shape;529;p27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530" name="Google Shape;530;p27"/>
              <p:cNvGrpSpPr/>
              <p:nvPr/>
            </p:nvGrpSpPr>
            <p:grpSpPr>
              <a:xfrm>
                <a:off x="5382151" y="822110"/>
                <a:ext cx="187974" cy="130800"/>
                <a:chOff x="4804925" y="764100"/>
                <a:chExt cx="187974" cy="130800"/>
              </a:xfrm>
            </p:grpSpPr>
            <p:sp>
              <p:nvSpPr>
                <p:cNvPr id="531" name="Google Shape;531;p27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532" name="Google Shape;532;p27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</p:grpSp>
      </p:grpSp>
      <p:sp>
        <p:nvSpPr>
          <p:cNvPr id="533" name="Google Shape;533;p27"/>
          <p:cNvSpPr txBox="1"/>
          <p:nvPr>
            <p:ph idx="1" type="body"/>
          </p:nvPr>
        </p:nvSpPr>
        <p:spPr>
          <a:xfrm>
            <a:off x="5586600" y="641275"/>
            <a:ext cx="2627700" cy="311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534" name="Google Shape;534;p27"/>
          <p:cNvSpPr txBox="1"/>
          <p:nvPr>
            <p:ph type="title"/>
          </p:nvPr>
        </p:nvSpPr>
        <p:spPr>
          <a:xfrm>
            <a:off x="521275" y="525800"/>
            <a:ext cx="2094900" cy="14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325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Notes ">
  <p:cSld name="CUSTOM_2"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Google Shape;536;p28"/>
          <p:cNvGrpSpPr/>
          <p:nvPr/>
        </p:nvGrpSpPr>
        <p:grpSpPr>
          <a:xfrm>
            <a:off x="0" y="-6300"/>
            <a:ext cx="9162087" cy="5150040"/>
            <a:chOff x="11751" y="-6300"/>
            <a:chExt cx="9190577" cy="5150040"/>
          </a:xfrm>
        </p:grpSpPr>
        <p:grpSp>
          <p:nvGrpSpPr>
            <p:cNvPr id="537" name="Google Shape;537;p28"/>
            <p:cNvGrpSpPr/>
            <p:nvPr/>
          </p:nvGrpSpPr>
          <p:grpSpPr>
            <a:xfrm>
              <a:off x="11751" y="-6300"/>
              <a:ext cx="4777902" cy="2703033"/>
              <a:chOff x="11750" y="-6290"/>
              <a:chExt cx="9125100" cy="5162400"/>
            </a:xfrm>
          </p:grpSpPr>
          <p:cxnSp>
            <p:nvCxnSpPr>
              <p:cNvPr id="538" name="Google Shape;538;p28"/>
              <p:cNvCxnSpPr/>
              <p:nvPr/>
            </p:nvCxnSpPr>
            <p:spPr>
              <a:xfrm>
                <a:off x="7055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39" name="Google Shape;539;p28"/>
              <p:cNvCxnSpPr/>
              <p:nvPr/>
            </p:nvCxnSpPr>
            <p:spPr>
              <a:xfrm>
                <a:off x="13993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40" name="Google Shape;540;p28"/>
              <p:cNvCxnSpPr/>
              <p:nvPr/>
            </p:nvCxnSpPr>
            <p:spPr>
              <a:xfrm>
                <a:off x="21049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41" name="Google Shape;541;p28"/>
              <p:cNvCxnSpPr/>
              <p:nvPr/>
            </p:nvCxnSpPr>
            <p:spPr>
              <a:xfrm>
                <a:off x="2813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42" name="Google Shape;542;p28"/>
              <p:cNvCxnSpPr/>
              <p:nvPr/>
            </p:nvCxnSpPr>
            <p:spPr>
              <a:xfrm>
                <a:off x="3507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43" name="Google Shape;543;p28"/>
              <p:cNvCxnSpPr/>
              <p:nvPr/>
            </p:nvCxnSpPr>
            <p:spPr>
              <a:xfrm>
                <a:off x="4212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44" name="Google Shape;544;p28"/>
              <p:cNvCxnSpPr/>
              <p:nvPr/>
            </p:nvCxnSpPr>
            <p:spPr>
              <a:xfrm>
                <a:off x="49214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45" name="Google Shape;545;p28"/>
              <p:cNvCxnSpPr/>
              <p:nvPr/>
            </p:nvCxnSpPr>
            <p:spPr>
              <a:xfrm>
                <a:off x="56152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46" name="Google Shape;546;p28"/>
              <p:cNvCxnSpPr/>
              <p:nvPr/>
            </p:nvCxnSpPr>
            <p:spPr>
              <a:xfrm>
                <a:off x="63207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47" name="Google Shape;547;p28"/>
              <p:cNvCxnSpPr/>
              <p:nvPr/>
            </p:nvCxnSpPr>
            <p:spPr>
              <a:xfrm>
                <a:off x="7039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48" name="Google Shape;548;p28"/>
              <p:cNvCxnSpPr/>
              <p:nvPr/>
            </p:nvCxnSpPr>
            <p:spPr>
              <a:xfrm>
                <a:off x="7733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49" name="Google Shape;549;p28"/>
              <p:cNvCxnSpPr/>
              <p:nvPr/>
            </p:nvCxnSpPr>
            <p:spPr>
              <a:xfrm>
                <a:off x="8438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50" name="Google Shape;550;p28"/>
              <p:cNvCxnSpPr/>
              <p:nvPr/>
            </p:nvCxnSpPr>
            <p:spPr>
              <a:xfrm>
                <a:off x="11750" y="482125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51" name="Google Shape;551;p28"/>
              <p:cNvCxnSpPr/>
              <p:nvPr/>
            </p:nvCxnSpPr>
            <p:spPr>
              <a:xfrm>
                <a:off x="11750" y="935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52" name="Google Shape;552;p28"/>
              <p:cNvCxnSpPr/>
              <p:nvPr/>
            </p:nvCxnSpPr>
            <p:spPr>
              <a:xfrm>
                <a:off x="11750" y="14028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53" name="Google Shape;553;p28"/>
              <p:cNvCxnSpPr/>
              <p:nvPr/>
            </p:nvCxnSpPr>
            <p:spPr>
              <a:xfrm>
                <a:off x="11750" y="1870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54" name="Google Shape;554;p28"/>
              <p:cNvCxnSpPr/>
              <p:nvPr/>
            </p:nvCxnSpPr>
            <p:spPr>
              <a:xfrm>
                <a:off x="11750" y="23380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55" name="Google Shape;555;p28"/>
              <p:cNvCxnSpPr/>
              <p:nvPr/>
            </p:nvCxnSpPr>
            <p:spPr>
              <a:xfrm>
                <a:off x="11750" y="28056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56" name="Google Shape;556;p28"/>
              <p:cNvCxnSpPr/>
              <p:nvPr/>
            </p:nvCxnSpPr>
            <p:spPr>
              <a:xfrm>
                <a:off x="11750" y="3273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57" name="Google Shape;557;p28"/>
              <p:cNvCxnSpPr/>
              <p:nvPr/>
            </p:nvCxnSpPr>
            <p:spPr>
              <a:xfrm>
                <a:off x="11750" y="37479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58" name="Google Shape;558;p28"/>
              <p:cNvCxnSpPr/>
              <p:nvPr/>
            </p:nvCxnSpPr>
            <p:spPr>
              <a:xfrm>
                <a:off x="11750" y="4208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59" name="Google Shape;559;p28"/>
              <p:cNvCxnSpPr/>
              <p:nvPr/>
            </p:nvCxnSpPr>
            <p:spPr>
              <a:xfrm>
                <a:off x="11750" y="46688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560" name="Google Shape;560;p28"/>
            <p:cNvGrpSpPr/>
            <p:nvPr/>
          </p:nvGrpSpPr>
          <p:grpSpPr>
            <a:xfrm>
              <a:off x="11751" y="2440707"/>
              <a:ext cx="4777902" cy="2703033"/>
              <a:chOff x="11750" y="-6290"/>
              <a:chExt cx="9125100" cy="5162400"/>
            </a:xfrm>
          </p:grpSpPr>
          <p:cxnSp>
            <p:nvCxnSpPr>
              <p:cNvPr id="561" name="Google Shape;561;p28"/>
              <p:cNvCxnSpPr/>
              <p:nvPr/>
            </p:nvCxnSpPr>
            <p:spPr>
              <a:xfrm>
                <a:off x="7055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62" name="Google Shape;562;p28"/>
              <p:cNvCxnSpPr/>
              <p:nvPr/>
            </p:nvCxnSpPr>
            <p:spPr>
              <a:xfrm>
                <a:off x="13993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63" name="Google Shape;563;p28"/>
              <p:cNvCxnSpPr/>
              <p:nvPr/>
            </p:nvCxnSpPr>
            <p:spPr>
              <a:xfrm>
                <a:off x="21049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64" name="Google Shape;564;p28"/>
              <p:cNvCxnSpPr/>
              <p:nvPr/>
            </p:nvCxnSpPr>
            <p:spPr>
              <a:xfrm>
                <a:off x="2813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65" name="Google Shape;565;p28"/>
              <p:cNvCxnSpPr/>
              <p:nvPr/>
            </p:nvCxnSpPr>
            <p:spPr>
              <a:xfrm>
                <a:off x="3507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66" name="Google Shape;566;p28"/>
              <p:cNvCxnSpPr/>
              <p:nvPr/>
            </p:nvCxnSpPr>
            <p:spPr>
              <a:xfrm>
                <a:off x="4212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67" name="Google Shape;567;p28"/>
              <p:cNvCxnSpPr/>
              <p:nvPr/>
            </p:nvCxnSpPr>
            <p:spPr>
              <a:xfrm>
                <a:off x="49214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68" name="Google Shape;568;p28"/>
              <p:cNvCxnSpPr/>
              <p:nvPr/>
            </p:nvCxnSpPr>
            <p:spPr>
              <a:xfrm>
                <a:off x="56152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69" name="Google Shape;569;p28"/>
              <p:cNvCxnSpPr/>
              <p:nvPr/>
            </p:nvCxnSpPr>
            <p:spPr>
              <a:xfrm>
                <a:off x="63207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0" name="Google Shape;570;p28"/>
              <p:cNvCxnSpPr/>
              <p:nvPr/>
            </p:nvCxnSpPr>
            <p:spPr>
              <a:xfrm>
                <a:off x="7039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1" name="Google Shape;571;p28"/>
              <p:cNvCxnSpPr/>
              <p:nvPr/>
            </p:nvCxnSpPr>
            <p:spPr>
              <a:xfrm>
                <a:off x="7733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2" name="Google Shape;572;p28"/>
              <p:cNvCxnSpPr/>
              <p:nvPr/>
            </p:nvCxnSpPr>
            <p:spPr>
              <a:xfrm>
                <a:off x="8438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3" name="Google Shape;573;p28"/>
              <p:cNvCxnSpPr/>
              <p:nvPr/>
            </p:nvCxnSpPr>
            <p:spPr>
              <a:xfrm>
                <a:off x="11750" y="482125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4" name="Google Shape;574;p28"/>
              <p:cNvCxnSpPr/>
              <p:nvPr/>
            </p:nvCxnSpPr>
            <p:spPr>
              <a:xfrm>
                <a:off x="11750" y="935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5" name="Google Shape;575;p28"/>
              <p:cNvCxnSpPr/>
              <p:nvPr/>
            </p:nvCxnSpPr>
            <p:spPr>
              <a:xfrm>
                <a:off x="11750" y="14028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6" name="Google Shape;576;p28"/>
              <p:cNvCxnSpPr/>
              <p:nvPr/>
            </p:nvCxnSpPr>
            <p:spPr>
              <a:xfrm>
                <a:off x="11750" y="1870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7" name="Google Shape;577;p28"/>
              <p:cNvCxnSpPr/>
              <p:nvPr/>
            </p:nvCxnSpPr>
            <p:spPr>
              <a:xfrm>
                <a:off x="11750" y="23380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8" name="Google Shape;578;p28"/>
              <p:cNvCxnSpPr/>
              <p:nvPr/>
            </p:nvCxnSpPr>
            <p:spPr>
              <a:xfrm>
                <a:off x="11750" y="28056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9" name="Google Shape;579;p28"/>
              <p:cNvCxnSpPr/>
              <p:nvPr/>
            </p:nvCxnSpPr>
            <p:spPr>
              <a:xfrm>
                <a:off x="11750" y="3273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80" name="Google Shape;580;p28"/>
              <p:cNvCxnSpPr/>
              <p:nvPr/>
            </p:nvCxnSpPr>
            <p:spPr>
              <a:xfrm>
                <a:off x="11750" y="37479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81" name="Google Shape;581;p28"/>
              <p:cNvCxnSpPr/>
              <p:nvPr/>
            </p:nvCxnSpPr>
            <p:spPr>
              <a:xfrm>
                <a:off x="11750" y="4208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82" name="Google Shape;582;p28"/>
              <p:cNvCxnSpPr/>
              <p:nvPr/>
            </p:nvCxnSpPr>
            <p:spPr>
              <a:xfrm>
                <a:off x="11750" y="46688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583" name="Google Shape;583;p28"/>
            <p:cNvGrpSpPr/>
            <p:nvPr/>
          </p:nvGrpSpPr>
          <p:grpSpPr>
            <a:xfrm>
              <a:off x="4424426" y="-6300"/>
              <a:ext cx="4777902" cy="2703033"/>
              <a:chOff x="11750" y="-6290"/>
              <a:chExt cx="9125100" cy="5162400"/>
            </a:xfrm>
          </p:grpSpPr>
          <p:cxnSp>
            <p:nvCxnSpPr>
              <p:cNvPr id="584" name="Google Shape;584;p28"/>
              <p:cNvCxnSpPr/>
              <p:nvPr/>
            </p:nvCxnSpPr>
            <p:spPr>
              <a:xfrm>
                <a:off x="7055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85" name="Google Shape;585;p28"/>
              <p:cNvCxnSpPr/>
              <p:nvPr/>
            </p:nvCxnSpPr>
            <p:spPr>
              <a:xfrm>
                <a:off x="13993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86" name="Google Shape;586;p28"/>
              <p:cNvCxnSpPr/>
              <p:nvPr/>
            </p:nvCxnSpPr>
            <p:spPr>
              <a:xfrm>
                <a:off x="21049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87" name="Google Shape;587;p28"/>
              <p:cNvCxnSpPr/>
              <p:nvPr/>
            </p:nvCxnSpPr>
            <p:spPr>
              <a:xfrm>
                <a:off x="2813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88" name="Google Shape;588;p28"/>
              <p:cNvCxnSpPr/>
              <p:nvPr/>
            </p:nvCxnSpPr>
            <p:spPr>
              <a:xfrm>
                <a:off x="3507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89" name="Google Shape;589;p28"/>
              <p:cNvCxnSpPr/>
              <p:nvPr/>
            </p:nvCxnSpPr>
            <p:spPr>
              <a:xfrm>
                <a:off x="4212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90" name="Google Shape;590;p28"/>
              <p:cNvCxnSpPr/>
              <p:nvPr/>
            </p:nvCxnSpPr>
            <p:spPr>
              <a:xfrm>
                <a:off x="49214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91" name="Google Shape;591;p28"/>
              <p:cNvCxnSpPr/>
              <p:nvPr/>
            </p:nvCxnSpPr>
            <p:spPr>
              <a:xfrm>
                <a:off x="56152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92" name="Google Shape;592;p28"/>
              <p:cNvCxnSpPr/>
              <p:nvPr/>
            </p:nvCxnSpPr>
            <p:spPr>
              <a:xfrm>
                <a:off x="63207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93" name="Google Shape;593;p28"/>
              <p:cNvCxnSpPr/>
              <p:nvPr/>
            </p:nvCxnSpPr>
            <p:spPr>
              <a:xfrm>
                <a:off x="7039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94" name="Google Shape;594;p28"/>
              <p:cNvCxnSpPr/>
              <p:nvPr/>
            </p:nvCxnSpPr>
            <p:spPr>
              <a:xfrm>
                <a:off x="7733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95" name="Google Shape;595;p28"/>
              <p:cNvCxnSpPr/>
              <p:nvPr/>
            </p:nvCxnSpPr>
            <p:spPr>
              <a:xfrm>
                <a:off x="8438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96" name="Google Shape;596;p28"/>
              <p:cNvCxnSpPr/>
              <p:nvPr/>
            </p:nvCxnSpPr>
            <p:spPr>
              <a:xfrm>
                <a:off x="11750" y="482125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97" name="Google Shape;597;p28"/>
              <p:cNvCxnSpPr/>
              <p:nvPr/>
            </p:nvCxnSpPr>
            <p:spPr>
              <a:xfrm>
                <a:off x="11750" y="935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98" name="Google Shape;598;p28"/>
              <p:cNvCxnSpPr/>
              <p:nvPr/>
            </p:nvCxnSpPr>
            <p:spPr>
              <a:xfrm>
                <a:off x="11750" y="14028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99" name="Google Shape;599;p28"/>
              <p:cNvCxnSpPr/>
              <p:nvPr/>
            </p:nvCxnSpPr>
            <p:spPr>
              <a:xfrm>
                <a:off x="11750" y="1870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00" name="Google Shape;600;p28"/>
              <p:cNvCxnSpPr/>
              <p:nvPr/>
            </p:nvCxnSpPr>
            <p:spPr>
              <a:xfrm>
                <a:off x="11750" y="23380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01" name="Google Shape;601;p28"/>
              <p:cNvCxnSpPr/>
              <p:nvPr/>
            </p:nvCxnSpPr>
            <p:spPr>
              <a:xfrm>
                <a:off x="11750" y="28056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02" name="Google Shape;602;p28"/>
              <p:cNvCxnSpPr/>
              <p:nvPr/>
            </p:nvCxnSpPr>
            <p:spPr>
              <a:xfrm>
                <a:off x="11750" y="3273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03" name="Google Shape;603;p28"/>
              <p:cNvCxnSpPr/>
              <p:nvPr/>
            </p:nvCxnSpPr>
            <p:spPr>
              <a:xfrm>
                <a:off x="11750" y="37479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04" name="Google Shape;604;p28"/>
              <p:cNvCxnSpPr/>
              <p:nvPr/>
            </p:nvCxnSpPr>
            <p:spPr>
              <a:xfrm>
                <a:off x="11750" y="4208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05" name="Google Shape;605;p28"/>
              <p:cNvCxnSpPr/>
              <p:nvPr/>
            </p:nvCxnSpPr>
            <p:spPr>
              <a:xfrm>
                <a:off x="11750" y="46688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606" name="Google Shape;606;p28"/>
            <p:cNvGrpSpPr/>
            <p:nvPr/>
          </p:nvGrpSpPr>
          <p:grpSpPr>
            <a:xfrm>
              <a:off x="4424426" y="2440707"/>
              <a:ext cx="4777902" cy="2703033"/>
              <a:chOff x="11750" y="-6290"/>
              <a:chExt cx="9125100" cy="5162400"/>
            </a:xfrm>
          </p:grpSpPr>
          <p:cxnSp>
            <p:nvCxnSpPr>
              <p:cNvPr id="607" name="Google Shape;607;p28"/>
              <p:cNvCxnSpPr/>
              <p:nvPr/>
            </p:nvCxnSpPr>
            <p:spPr>
              <a:xfrm>
                <a:off x="7055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08" name="Google Shape;608;p28"/>
              <p:cNvCxnSpPr/>
              <p:nvPr/>
            </p:nvCxnSpPr>
            <p:spPr>
              <a:xfrm>
                <a:off x="13993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09" name="Google Shape;609;p28"/>
              <p:cNvCxnSpPr/>
              <p:nvPr/>
            </p:nvCxnSpPr>
            <p:spPr>
              <a:xfrm>
                <a:off x="21049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10" name="Google Shape;610;p28"/>
              <p:cNvCxnSpPr/>
              <p:nvPr/>
            </p:nvCxnSpPr>
            <p:spPr>
              <a:xfrm>
                <a:off x="2813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11" name="Google Shape;611;p28"/>
              <p:cNvCxnSpPr/>
              <p:nvPr/>
            </p:nvCxnSpPr>
            <p:spPr>
              <a:xfrm>
                <a:off x="3507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12" name="Google Shape;612;p28"/>
              <p:cNvCxnSpPr/>
              <p:nvPr/>
            </p:nvCxnSpPr>
            <p:spPr>
              <a:xfrm>
                <a:off x="4212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13" name="Google Shape;613;p28"/>
              <p:cNvCxnSpPr/>
              <p:nvPr/>
            </p:nvCxnSpPr>
            <p:spPr>
              <a:xfrm>
                <a:off x="49214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14" name="Google Shape;614;p28"/>
              <p:cNvCxnSpPr/>
              <p:nvPr/>
            </p:nvCxnSpPr>
            <p:spPr>
              <a:xfrm>
                <a:off x="561521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15" name="Google Shape;615;p28"/>
              <p:cNvCxnSpPr/>
              <p:nvPr/>
            </p:nvCxnSpPr>
            <p:spPr>
              <a:xfrm>
                <a:off x="6320766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16" name="Google Shape;616;p28"/>
              <p:cNvCxnSpPr/>
              <p:nvPr/>
            </p:nvCxnSpPr>
            <p:spPr>
              <a:xfrm>
                <a:off x="70394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17" name="Google Shape;617;p28"/>
              <p:cNvCxnSpPr/>
              <p:nvPr/>
            </p:nvCxnSpPr>
            <p:spPr>
              <a:xfrm>
                <a:off x="773329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18" name="Google Shape;618;p28"/>
              <p:cNvCxnSpPr/>
              <p:nvPr/>
            </p:nvCxnSpPr>
            <p:spPr>
              <a:xfrm>
                <a:off x="8438841" y="-6290"/>
                <a:ext cx="0" cy="516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19" name="Google Shape;619;p28"/>
              <p:cNvCxnSpPr/>
              <p:nvPr/>
            </p:nvCxnSpPr>
            <p:spPr>
              <a:xfrm>
                <a:off x="11750" y="482125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20" name="Google Shape;620;p28"/>
              <p:cNvCxnSpPr/>
              <p:nvPr/>
            </p:nvCxnSpPr>
            <p:spPr>
              <a:xfrm>
                <a:off x="11750" y="935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21" name="Google Shape;621;p28"/>
              <p:cNvCxnSpPr/>
              <p:nvPr/>
            </p:nvCxnSpPr>
            <p:spPr>
              <a:xfrm>
                <a:off x="11750" y="14028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22" name="Google Shape;622;p28"/>
              <p:cNvCxnSpPr/>
              <p:nvPr/>
            </p:nvCxnSpPr>
            <p:spPr>
              <a:xfrm>
                <a:off x="11750" y="1870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23" name="Google Shape;623;p28"/>
              <p:cNvCxnSpPr/>
              <p:nvPr/>
            </p:nvCxnSpPr>
            <p:spPr>
              <a:xfrm>
                <a:off x="11750" y="23380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24" name="Google Shape;624;p28"/>
              <p:cNvCxnSpPr/>
              <p:nvPr/>
            </p:nvCxnSpPr>
            <p:spPr>
              <a:xfrm>
                <a:off x="11750" y="28056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25" name="Google Shape;625;p28"/>
              <p:cNvCxnSpPr/>
              <p:nvPr/>
            </p:nvCxnSpPr>
            <p:spPr>
              <a:xfrm>
                <a:off x="11750" y="32732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26" name="Google Shape;626;p28"/>
              <p:cNvCxnSpPr/>
              <p:nvPr/>
            </p:nvCxnSpPr>
            <p:spPr>
              <a:xfrm>
                <a:off x="11750" y="37479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27" name="Google Shape;627;p28"/>
              <p:cNvCxnSpPr/>
              <p:nvPr/>
            </p:nvCxnSpPr>
            <p:spPr>
              <a:xfrm>
                <a:off x="11750" y="420840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28" name="Google Shape;628;p28"/>
              <p:cNvCxnSpPr/>
              <p:nvPr/>
            </p:nvCxnSpPr>
            <p:spPr>
              <a:xfrm>
                <a:off x="11750" y="4668850"/>
                <a:ext cx="9125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sp>
        <p:nvSpPr>
          <p:cNvPr id="629" name="Google Shape;629;p28"/>
          <p:cNvSpPr txBox="1"/>
          <p:nvPr>
            <p:ph type="title"/>
          </p:nvPr>
        </p:nvSpPr>
        <p:spPr>
          <a:xfrm>
            <a:off x="532800" y="1269600"/>
            <a:ext cx="2618400" cy="4728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b="0" sz="1900"/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/>
        </p:txBody>
      </p:sp>
      <p:sp>
        <p:nvSpPr>
          <p:cNvPr id="630" name="Google Shape;630;p28"/>
          <p:cNvSpPr txBox="1"/>
          <p:nvPr>
            <p:ph idx="1" type="subTitle"/>
          </p:nvPr>
        </p:nvSpPr>
        <p:spPr>
          <a:xfrm>
            <a:off x="520800" y="1711450"/>
            <a:ext cx="2642400" cy="12405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1" name="Google Shape;631;p28"/>
          <p:cNvSpPr txBox="1"/>
          <p:nvPr>
            <p:ph idx="2" type="subTitle"/>
          </p:nvPr>
        </p:nvSpPr>
        <p:spPr>
          <a:xfrm>
            <a:off x="531875" y="2928325"/>
            <a:ext cx="2618400" cy="3951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000" u="sng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2" name="Google Shape;632;p28"/>
          <p:cNvSpPr txBox="1"/>
          <p:nvPr>
            <p:ph idx="3" type="title"/>
          </p:nvPr>
        </p:nvSpPr>
        <p:spPr>
          <a:xfrm rot="139861">
            <a:off x="3291201" y="1217875"/>
            <a:ext cx="2618467" cy="47289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0" sz="1900"/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/>
        </p:txBody>
      </p:sp>
      <p:sp>
        <p:nvSpPr>
          <p:cNvPr id="633" name="Google Shape;633;p28"/>
          <p:cNvSpPr txBox="1"/>
          <p:nvPr>
            <p:ph idx="4" type="subTitle"/>
          </p:nvPr>
        </p:nvSpPr>
        <p:spPr>
          <a:xfrm rot="139761">
            <a:off x="3245632" y="1659003"/>
            <a:ext cx="2642483" cy="1240624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4" name="Google Shape;634;p28"/>
          <p:cNvSpPr txBox="1"/>
          <p:nvPr>
            <p:ph idx="5" type="subTitle"/>
          </p:nvPr>
        </p:nvSpPr>
        <p:spPr>
          <a:xfrm rot="139861">
            <a:off x="3224189" y="2875212"/>
            <a:ext cx="2618467" cy="395132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000" u="sng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5" name="Google Shape;635;p28"/>
          <p:cNvSpPr txBox="1"/>
          <p:nvPr>
            <p:ph idx="6" type="title"/>
          </p:nvPr>
        </p:nvSpPr>
        <p:spPr>
          <a:xfrm>
            <a:off x="5994100" y="1252413"/>
            <a:ext cx="2618400" cy="4728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0" sz="1900"/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/>
        </p:txBody>
      </p:sp>
      <p:sp>
        <p:nvSpPr>
          <p:cNvPr id="636" name="Google Shape;636;p28"/>
          <p:cNvSpPr txBox="1"/>
          <p:nvPr>
            <p:ph idx="7" type="subTitle"/>
          </p:nvPr>
        </p:nvSpPr>
        <p:spPr>
          <a:xfrm>
            <a:off x="5982100" y="1694263"/>
            <a:ext cx="2642400" cy="12405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7" name="Google Shape;637;p28"/>
          <p:cNvSpPr txBox="1"/>
          <p:nvPr>
            <p:ph idx="8" type="subTitle"/>
          </p:nvPr>
        </p:nvSpPr>
        <p:spPr>
          <a:xfrm>
            <a:off x="5993175" y="2911138"/>
            <a:ext cx="2618400" cy="395100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000" u="sng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8" name="Google Shape;638;p28"/>
          <p:cNvSpPr txBox="1"/>
          <p:nvPr>
            <p:ph idx="9" type="subTitle"/>
          </p:nvPr>
        </p:nvSpPr>
        <p:spPr>
          <a:xfrm>
            <a:off x="3254000" y="3461675"/>
            <a:ext cx="2529300" cy="935100"/>
          </a:xfrm>
          <a:prstGeom prst="rect">
            <a:avLst/>
          </a:prstGeom>
        </p:spPr>
        <p:txBody>
          <a:bodyPr anchorCtr="0" anchor="ctr" bIns="91425" lIns="182875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  <a:defRPr sz="100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9" name="Google Shape;639;p28"/>
          <p:cNvSpPr txBox="1"/>
          <p:nvPr>
            <p:ph idx="13" type="subTitle"/>
          </p:nvPr>
        </p:nvSpPr>
        <p:spPr>
          <a:xfrm>
            <a:off x="3254000" y="3840475"/>
            <a:ext cx="2644800" cy="7611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0" name="Google Shape;640;p28"/>
          <p:cNvSpPr txBox="1"/>
          <p:nvPr>
            <p:ph idx="14" type="subTitle"/>
          </p:nvPr>
        </p:nvSpPr>
        <p:spPr>
          <a:xfrm rot="-143344">
            <a:off x="503564" y="3472782"/>
            <a:ext cx="2526096" cy="935014"/>
          </a:xfrm>
          <a:prstGeom prst="rect">
            <a:avLst/>
          </a:prstGeom>
        </p:spPr>
        <p:txBody>
          <a:bodyPr anchorCtr="0" anchor="ctr" bIns="91425" lIns="182875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1" name="Google Shape;641;p28"/>
          <p:cNvSpPr txBox="1"/>
          <p:nvPr>
            <p:ph idx="15" type="subTitle"/>
          </p:nvPr>
        </p:nvSpPr>
        <p:spPr>
          <a:xfrm rot="-143157">
            <a:off x="515751" y="3848927"/>
            <a:ext cx="2644693" cy="761165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2" name="Google Shape;642;p28"/>
          <p:cNvSpPr txBox="1"/>
          <p:nvPr>
            <p:ph idx="16" type="subTitle"/>
          </p:nvPr>
        </p:nvSpPr>
        <p:spPr>
          <a:xfrm>
            <a:off x="5975950" y="3457125"/>
            <a:ext cx="2506800" cy="935100"/>
          </a:xfrm>
          <a:prstGeom prst="rect">
            <a:avLst/>
          </a:prstGeom>
        </p:spPr>
        <p:txBody>
          <a:bodyPr anchorCtr="0" anchor="ctr" bIns="91425" lIns="182875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3" name="Google Shape;643;p28"/>
          <p:cNvSpPr txBox="1"/>
          <p:nvPr>
            <p:ph idx="17" type="subTitle"/>
          </p:nvPr>
        </p:nvSpPr>
        <p:spPr>
          <a:xfrm>
            <a:off x="5975950" y="3835925"/>
            <a:ext cx="2644800" cy="7611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, Subtitle and Note">
  <p:cSld name="CUSTOM_1_1_2_2"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9"/>
          <p:cNvSpPr txBox="1"/>
          <p:nvPr>
            <p:ph idx="1" type="body"/>
          </p:nvPr>
        </p:nvSpPr>
        <p:spPr>
          <a:xfrm>
            <a:off x="509725" y="1130288"/>
            <a:ext cx="41748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Font typeface="Manrope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Font typeface="Manrope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Font typeface="Manrope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Manrope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Manrope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Font typeface="Manrope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Font typeface="Manrope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Font typeface="Manrope"/>
              <a:buChar char="■"/>
              <a:defRPr/>
            </a:lvl9pPr>
          </a:lstStyle>
          <a:p/>
        </p:txBody>
      </p:sp>
      <p:cxnSp>
        <p:nvCxnSpPr>
          <p:cNvPr id="646" name="Google Shape;646;p29"/>
          <p:cNvCxnSpPr/>
          <p:nvPr/>
        </p:nvCxnSpPr>
        <p:spPr>
          <a:xfrm>
            <a:off x="0" y="2846300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7" name="Google Shape;647;p29"/>
          <p:cNvCxnSpPr/>
          <p:nvPr/>
        </p:nvCxnSpPr>
        <p:spPr>
          <a:xfrm>
            <a:off x="0" y="3074900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8" name="Google Shape;648;p29"/>
          <p:cNvCxnSpPr/>
          <p:nvPr/>
        </p:nvCxnSpPr>
        <p:spPr>
          <a:xfrm>
            <a:off x="0" y="3303500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9" name="Google Shape;649;p29"/>
          <p:cNvCxnSpPr/>
          <p:nvPr/>
        </p:nvCxnSpPr>
        <p:spPr>
          <a:xfrm>
            <a:off x="0" y="3532100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0" name="Google Shape;650;p29"/>
          <p:cNvCxnSpPr/>
          <p:nvPr/>
        </p:nvCxnSpPr>
        <p:spPr>
          <a:xfrm>
            <a:off x="0" y="3760700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1" name="Google Shape;651;p29"/>
          <p:cNvCxnSpPr/>
          <p:nvPr/>
        </p:nvCxnSpPr>
        <p:spPr>
          <a:xfrm>
            <a:off x="0" y="3989300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2" name="Google Shape;652;p29"/>
          <p:cNvCxnSpPr/>
          <p:nvPr/>
        </p:nvCxnSpPr>
        <p:spPr>
          <a:xfrm>
            <a:off x="0" y="4217900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3" name="Google Shape;653;p29"/>
          <p:cNvCxnSpPr/>
          <p:nvPr/>
        </p:nvCxnSpPr>
        <p:spPr>
          <a:xfrm>
            <a:off x="0" y="4446500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4" name="Google Shape;654;p29"/>
          <p:cNvCxnSpPr/>
          <p:nvPr/>
        </p:nvCxnSpPr>
        <p:spPr>
          <a:xfrm>
            <a:off x="0" y="4675100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5" name="Google Shape;655;p29"/>
          <p:cNvCxnSpPr/>
          <p:nvPr/>
        </p:nvCxnSpPr>
        <p:spPr>
          <a:xfrm>
            <a:off x="0" y="4903700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6" name="Google Shape;656;p29"/>
          <p:cNvCxnSpPr/>
          <p:nvPr/>
        </p:nvCxnSpPr>
        <p:spPr>
          <a:xfrm>
            <a:off x="0" y="939481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7" name="Google Shape;657;p29"/>
          <p:cNvSpPr txBox="1"/>
          <p:nvPr>
            <p:ph type="title"/>
          </p:nvPr>
        </p:nvSpPr>
        <p:spPr>
          <a:xfrm>
            <a:off x="509725" y="525800"/>
            <a:ext cx="4785900" cy="6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/>
        </p:txBody>
      </p:sp>
      <p:sp>
        <p:nvSpPr>
          <p:cNvPr id="658" name="Google Shape;658;p29"/>
          <p:cNvSpPr txBox="1"/>
          <p:nvPr>
            <p:ph idx="2" type="subTitle"/>
          </p:nvPr>
        </p:nvSpPr>
        <p:spPr>
          <a:xfrm rot="-182546">
            <a:off x="5376031" y="2587214"/>
            <a:ext cx="3108782" cy="501711"/>
          </a:xfrm>
          <a:prstGeom prst="rect">
            <a:avLst/>
          </a:prstGeom>
        </p:spPr>
        <p:txBody>
          <a:bodyPr anchorCtr="0" anchor="t" bIns="91425" lIns="18287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9" name="Google Shape;659;p29"/>
          <p:cNvSpPr txBox="1"/>
          <p:nvPr>
            <p:ph idx="3" type="subTitle"/>
          </p:nvPr>
        </p:nvSpPr>
        <p:spPr>
          <a:xfrm rot="-182643">
            <a:off x="5853959" y="3074975"/>
            <a:ext cx="2977201" cy="1813059"/>
          </a:xfrm>
          <a:prstGeom prst="rect">
            <a:avLst/>
          </a:prstGeom>
        </p:spPr>
        <p:txBody>
          <a:bodyPr anchorCtr="0" anchor="t" bIns="91425" lIns="182875" spcFirstLastPara="1" rIns="91425" wrap="square" tIns="1828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6 Notes">
  <p:cSld name="CUSTOM_1_1_2_1"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0"/>
          <p:cNvSpPr txBox="1"/>
          <p:nvPr>
            <p:ph idx="1" type="subTitle"/>
          </p:nvPr>
        </p:nvSpPr>
        <p:spPr>
          <a:xfrm>
            <a:off x="2677850" y="665250"/>
            <a:ext cx="1897500" cy="70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2" name="Google Shape;662;p30"/>
          <p:cNvSpPr txBox="1"/>
          <p:nvPr>
            <p:ph type="title"/>
          </p:nvPr>
        </p:nvSpPr>
        <p:spPr>
          <a:xfrm>
            <a:off x="5278050" y="277788"/>
            <a:ext cx="1032000" cy="2922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/>
        </p:txBody>
      </p:sp>
      <p:sp>
        <p:nvSpPr>
          <p:cNvPr id="663" name="Google Shape;663;p30"/>
          <p:cNvSpPr txBox="1"/>
          <p:nvPr>
            <p:ph idx="2" type="title"/>
          </p:nvPr>
        </p:nvSpPr>
        <p:spPr>
          <a:xfrm>
            <a:off x="7518350" y="277788"/>
            <a:ext cx="1032000" cy="2922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9pPr>
          </a:lstStyle>
          <a:p/>
        </p:txBody>
      </p:sp>
      <p:sp>
        <p:nvSpPr>
          <p:cNvPr id="664" name="Google Shape;664;p30"/>
          <p:cNvSpPr txBox="1"/>
          <p:nvPr>
            <p:ph idx="3" type="title"/>
          </p:nvPr>
        </p:nvSpPr>
        <p:spPr>
          <a:xfrm>
            <a:off x="3045175" y="2827013"/>
            <a:ext cx="1032000" cy="2922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9pPr>
          </a:lstStyle>
          <a:p/>
        </p:txBody>
      </p:sp>
      <p:sp>
        <p:nvSpPr>
          <p:cNvPr id="665" name="Google Shape;665;p30"/>
          <p:cNvSpPr txBox="1"/>
          <p:nvPr>
            <p:ph idx="4" type="title"/>
          </p:nvPr>
        </p:nvSpPr>
        <p:spPr>
          <a:xfrm>
            <a:off x="5270625" y="2827013"/>
            <a:ext cx="1032000" cy="2922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9pPr>
          </a:lstStyle>
          <a:p/>
        </p:txBody>
      </p:sp>
      <p:sp>
        <p:nvSpPr>
          <p:cNvPr id="666" name="Google Shape;666;p30"/>
          <p:cNvSpPr txBox="1"/>
          <p:nvPr>
            <p:ph idx="5" type="title"/>
          </p:nvPr>
        </p:nvSpPr>
        <p:spPr>
          <a:xfrm>
            <a:off x="7510925" y="2827013"/>
            <a:ext cx="1032000" cy="2922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9pPr>
          </a:lstStyle>
          <a:p/>
        </p:txBody>
      </p:sp>
      <p:sp>
        <p:nvSpPr>
          <p:cNvPr id="667" name="Google Shape;667;p30"/>
          <p:cNvSpPr txBox="1"/>
          <p:nvPr>
            <p:ph idx="6" type="title"/>
          </p:nvPr>
        </p:nvSpPr>
        <p:spPr>
          <a:xfrm>
            <a:off x="521275" y="525800"/>
            <a:ext cx="1897500" cy="14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8" name="Google Shape;668;p30"/>
          <p:cNvSpPr/>
          <p:nvPr/>
        </p:nvSpPr>
        <p:spPr>
          <a:xfrm>
            <a:off x="673550" y="3164224"/>
            <a:ext cx="132600" cy="1326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69" name="Google Shape;669;p30"/>
          <p:cNvSpPr/>
          <p:nvPr/>
        </p:nvSpPr>
        <p:spPr>
          <a:xfrm>
            <a:off x="673550" y="3413020"/>
            <a:ext cx="132600" cy="1326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70" name="Google Shape;670;p30"/>
          <p:cNvSpPr/>
          <p:nvPr/>
        </p:nvSpPr>
        <p:spPr>
          <a:xfrm>
            <a:off x="673550" y="3661816"/>
            <a:ext cx="132600" cy="1326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71" name="Google Shape;671;p30"/>
          <p:cNvSpPr/>
          <p:nvPr/>
        </p:nvSpPr>
        <p:spPr>
          <a:xfrm>
            <a:off x="673550" y="3910626"/>
            <a:ext cx="132600" cy="1326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72" name="Google Shape;672;p30"/>
          <p:cNvSpPr/>
          <p:nvPr/>
        </p:nvSpPr>
        <p:spPr>
          <a:xfrm>
            <a:off x="673550" y="4159422"/>
            <a:ext cx="132600" cy="1326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73" name="Google Shape;673;p30"/>
          <p:cNvSpPr/>
          <p:nvPr/>
        </p:nvSpPr>
        <p:spPr>
          <a:xfrm>
            <a:off x="673550" y="4408217"/>
            <a:ext cx="132600" cy="1326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grpSp>
        <p:nvGrpSpPr>
          <p:cNvPr id="674" name="Google Shape;674;p30"/>
          <p:cNvGrpSpPr/>
          <p:nvPr/>
        </p:nvGrpSpPr>
        <p:grpSpPr>
          <a:xfrm>
            <a:off x="666102" y="3359600"/>
            <a:ext cx="1540800" cy="1232286"/>
            <a:chOff x="666102" y="3359600"/>
            <a:chExt cx="1540800" cy="1232286"/>
          </a:xfrm>
        </p:grpSpPr>
        <p:cxnSp>
          <p:nvCxnSpPr>
            <p:cNvPr id="675" name="Google Shape;675;p30"/>
            <p:cNvCxnSpPr/>
            <p:nvPr/>
          </p:nvCxnSpPr>
          <p:spPr>
            <a:xfrm>
              <a:off x="666102" y="3359600"/>
              <a:ext cx="1540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76" name="Google Shape;676;p30"/>
            <p:cNvCxnSpPr/>
            <p:nvPr/>
          </p:nvCxnSpPr>
          <p:spPr>
            <a:xfrm>
              <a:off x="666102" y="3603081"/>
              <a:ext cx="1540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77" name="Google Shape;677;p30"/>
            <p:cNvCxnSpPr/>
            <p:nvPr/>
          </p:nvCxnSpPr>
          <p:spPr>
            <a:xfrm>
              <a:off x="666102" y="3846561"/>
              <a:ext cx="1540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78" name="Google Shape;678;p30"/>
            <p:cNvCxnSpPr/>
            <p:nvPr/>
          </p:nvCxnSpPr>
          <p:spPr>
            <a:xfrm>
              <a:off x="666102" y="4090042"/>
              <a:ext cx="1540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79" name="Google Shape;679;p30"/>
            <p:cNvCxnSpPr/>
            <p:nvPr/>
          </p:nvCxnSpPr>
          <p:spPr>
            <a:xfrm>
              <a:off x="666102" y="4340963"/>
              <a:ext cx="1540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80" name="Google Shape;680;p30"/>
            <p:cNvCxnSpPr/>
            <p:nvPr/>
          </p:nvCxnSpPr>
          <p:spPr>
            <a:xfrm>
              <a:off x="666102" y="4591886"/>
              <a:ext cx="1540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681" name="Google Shape;681;p30"/>
          <p:cNvCxnSpPr/>
          <p:nvPr/>
        </p:nvCxnSpPr>
        <p:spPr>
          <a:xfrm>
            <a:off x="392950" y="-20266"/>
            <a:ext cx="0" cy="516570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82" name="Google Shape;682;p30"/>
          <p:cNvGrpSpPr/>
          <p:nvPr/>
        </p:nvGrpSpPr>
        <p:grpSpPr>
          <a:xfrm>
            <a:off x="114406" y="175123"/>
            <a:ext cx="134104" cy="4750255"/>
            <a:chOff x="114406" y="175123"/>
            <a:chExt cx="134104" cy="4750255"/>
          </a:xfrm>
        </p:grpSpPr>
        <p:grpSp>
          <p:nvGrpSpPr>
            <p:cNvPr id="683" name="Google Shape;683;p30"/>
            <p:cNvGrpSpPr/>
            <p:nvPr/>
          </p:nvGrpSpPr>
          <p:grpSpPr>
            <a:xfrm>
              <a:off x="114406" y="175123"/>
              <a:ext cx="134104" cy="4334807"/>
              <a:chOff x="5432271" y="383100"/>
              <a:chExt cx="137854" cy="4456010"/>
            </a:xfrm>
          </p:grpSpPr>
          <p:grpSp>
            <p:nvGrpSpPr>
              <p:cNvPr id="684" name="Google Shape;684;p30"/>
              <p:cNvGrpSpPr/>
              <p:nvPr/>
            </p:nvGrpSpPr>
            <p:grpSpPr>
              <a:xfrm>
                <a:off x="5432271" y="383100"/>
                <a:ext cx="137854" cy="981668"/>
                <a:chOff x="5432271" y="383100"/>
                <a:chExt cx="137854" cy="981668"/>
              </a:xfrm>
            </p:grpSpPr>
            <p:sp>
              <p:nvSpPr>
                <p:cNvPr id="685" name="Google Shape;685;p30"/>
                <p:cNvSpPr/>
                <p:nvPr/>
              </p:nvSpPr>
              <p:spPr>
                <a:xfrm>
                  <a:off x="5433925" y="82211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686" name="Google Shape;686;p30"/>
                <p:cNvSpPr/>
                <p:nvPr/>
              </p:nvSpPr>
              <p:spPr>
                <a:xfrm>
                  <a:off x="5432271" y="383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687" name="Google Shape;687;p30"/>
                <p:cNvSpPr/>
                <p:nvPr/>
              </p:nvSpPr>
              <p:spPr>
                <a:xfrm>
                  <a:off x="5433925" y="1233968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688" name="Google Shape;688;p30"/>
              <p:cNvGrpSpPr/>
              <p:nvPr/>
            </p:nvGrpSpPr>
            <p:grpSpPr>
              <a:xfrm>
                <a:off x="5432271" y="1678500"/>
                <a:ext cx="137854" cy="981668"/>
                <a:chOff x="5432271" y="383100"/>
                <a:chExt cx="137854" cy="981668"/>
              </a:xfrm>
            </p:grpSpPr>
            <p:sp>
              <p:nvSpPr>
                <p:cNvPr id="689" name="Google Shape;689;p30"/>
                <p:cNvSpPr/>
                <p:nvPr/>
              </p:nvSpPr>
              <p:spPr>
                <a:xfrm>
                  <a:off x="5432271" y="383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690" name="Google Shape;690;p30"/>
                <p:cNvSpPr/>
                <p:nvPr/>
              </p:nvSpPr>
              <p:spPr>
                <a:xfrm>
                  <a:off x="5433925" y="82211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691" name="Google Shape;691;p30"/>
                <p:cNvSpPr/>
                <p:nvPr/>
              </p:nvSpPr>
              <p:spPr>
                <a:xfrm>
                  <a:off x="5433925" y="1233968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692" name="Google Shape;692;p30"/>
              <p:cNvGrpSpPr/>
              <p:nvPr/>
            </p:nvGrpSpPr>
            <p:grpSpPr>
              <a:xfrm>
                <a:off x="5432271" y="2973900"/>
                <a:ext cx="137854" cy="981668"/>
                <a:chOff x="5432271" y="383100"/>
                <a:chExt cx="137854" cy="981668"/>
              </a:xfrm>
            </p:grpSpPr>
            <p:sp>
              <p:nvSpPr>
                <p:cNvPr id="693" name="Google Shape;693;p30"/>
                <p:cNvSpPr/>
                <p:nvPr/>
              </p:nvSpPr>
              <p:spPr>
                <a:xfrm>
                  <a:off x="5432271" y="383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694" name="Google Shape;694;p30"/>
                <p:cNvSpPr/>
                <p:nvPr/>
              </p:nvSpPr>
              <p:spPr>
                <a:xfrm>
                  <a:off x="5433925" y="82211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695" name="Google Shape;695;p30"/>
                <p:cNvSpPr/>
                <p:nvPr/>
              </p:nvSpPr>
              <p:spPr>
                <a:xfrm>
                  <a:off x="5433925" y="1233968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696" name="Google Shape;696;p30"/>
              <p:cNvGrpSpPr/>
              <p:nvPr/>
            </p:nvGrpSpPr>
            <p:grpSpPr>
              <a:xfrm>
                <a:off x="5432271" y="4269300"/>
                <a:ext cx="137854" cy="569810"/>
                <a:chOff x="5432271" y="383100"/>
                <a:chExt cx="137854" cy="569810"/>
              </a:xfrm>
            </p:grpSpPr>
            <p:sp>
              <p:nvSpPr>
                <p:cNvPr id="697" name="Google Shape;697;p30"/>
                <p:cNvSpPr/>
                <p:nvPr/>
              </p:nvSpPr>
              <p:spPr>
                <a:xfrm>
                  <a:off x="5432271" y="383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698" name="Google Shape;698;p30"/>
                <p:cNvSpPr/>
                <p:nvPr/>
              </p:nvSpPr>
              <p:spPr>
                <a:xfrm>
                  <a:off x="5433925" y="82211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</p:grpSp>
        <p:sp>
          <p:nvSpPr>
            <p:cNvPr id="699" name="Google Shape;699;p30"/>
            <p:cNvSpPr/>
            <p:nvPr/>
          </p:nvSpPr>
          <p:spPr>
            <a:xfrm>
              <a:off x="115150" y="4798178"/>
              <a:ext cx="132600" cy="127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</p:grpSp>
      <p:sp>
        <p:nvSpPr>
          <p:cNvPr id="700" name="Google Shape;700;p30"/>
          <p:cNvSpPr txBox="1"/>
          <p:nvPr>
            <p:ph idx="7" type="title"/>
          </p:nvPr>
        </p:nvSpPr>
        <p:spPr>
          <a:xfrm rot="-269417">
            <a:off x="593100" y="2197119"/>
            <a:ext cx="1597905" cy="680076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01" name="Google Shape;701;p30"/>
          <p:cNvSpPr txBox="1"/>
          <p:nvPr>
            <p:ph idx="8" type="title"/>
          </p:nvPr>
        </p:nvSpPr>
        <p:spPr>
          <a:xfrm>
            <a:off x="3052600" y="277788"/>
            <a:ext cx="1032000" cy="2922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/>
        </p:txBody>
      </p:sp>
      <p:sp>
        <p:nvSpPr>
          <p:cNvPr id="702" name="Google Shape;702;p30"/>
          <p:cNvSpPr txBox="1"/>
          <p:nvPr>
            <p:ph idx="9" type="subTitle"/>
          </p:nvPr>
        </p:nvSpPr>
        <p:spPr>
          <a:xfrm>
            <a:off x="4866000" y="665250"/>
            <a:ext cx="1897500" cy="70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3" name="Google Shape;703;p30"/>
          <p:cNvSpPr txBox="1"/>
          <p:nvPr>
            <p:ph idx="13" type="subTitle"/>
          </p:nvPr>
        </p:nvSpPr>
        <p:spPr>
          <a:xfrm>
            <a:off x="7085600" y="665250"/>
            <a:ext cx="1897500" cy="70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4" name="Google Shape;704;p30"/>
          <p:cNvSpPr txBox="1"/>
          <p:nvPr>
            <p:ph idx="14" type="subTitle"/>
          </p:nvPr>
        </p:nvSpPr>
        <p:spPr>
          <a:xfrm>
            <a:off x="2677850" y="3251325"/>
            <a:ext cx="1897500" cy="70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5" name="Google Shape;705;p30"/>
          <p:cNvSpPr txBox="1"/>
          <p:nvPr>
            <p:ph idx="15" type="subTitle"/>
          </p:nvPr>
        </p:nvSpPr>
        <p:spPr>
          <a:xfrm>
            <a:off x="4866000" y="3251325"/>
            <a:ext cx="1897500" cy="70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6" name="Google Shape;706;p30"/>
          <p:cNvSpPr txBox="1"/>
          <p:nvPr>
            <p:ph idx="16" type="subTitle"/>
          </p:nvPr>
        </p:nvSpPr>
        <p:spPr>
          <a:xfrm>
            <a:off x="7085600" y="3251325"/>
            <a:ext cx="1897500" cy="70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WOT Analysis">
  <p:cSld name="BLANK_1_1_1_2">
    <p:bg>
      <p:bgPr>
        <a:solidFill>
          <a:schemeClr val="lt2"/>
        </a:solidFill>
      </p:bgPr>
    </p:bg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31"/>
          <p:cNvSpPr/>
          <p:nvPr/>
        </p:nvSpPr>
        <p:spPr>
          <a:xfrm>
            <a:off x="2341800" y="0"/>
            <a:ext cx="6802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09" name="Google Shape;709;p31"/>
          <p:cNvSpPr txBox="1"/>
          <p:nvPr>
            <p:ph idx="1" type="body"/>
          </p:nvPr>
        </p:nvSpPr>
        <p:spPr>
          <a:xfrm>
            <a:off x="2802500" y="1001400"/>
            <a:ext cx="2465700" cy="13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/>
        </p:txBody>
      </p:sp>
      <p:grpSp>
        <p:nvGrpSpPr>
          <p:cNvPr id="710" name="Google Shape;710;p31"/>
          <p:cNvGrpSpPr/>
          <p:nvPr/>
        </p:nvGrpSpPr>
        <p:grpSpPr>
          <a:xfrm rot="5400000">
            <a:off x="6680877" y="-2076119"/>
            <a:ext cx="184470" cy="4334807"/>
            <a:chOff x="5380497" y="383100"/>
            <a:chExt cx="189628" cy="4456010"/>
          </a:xfrm>
        </p:grpSpPr>
        <p:grpSp>
          <p:nvGrpSpPr>
            <p:cNvPr id="711" name="Google Shape;711;p31"/>
            <p:cNvGrpSpPr/>
            <p:nvPr/>
          </p:nvGrpSpPr>
          <p:grpSpPr>
            <a:xfrm>
              <a:off x="5380497" y="383100"/>
              <a:ext cx="189628" cy="981668"/>
              <a:chOff x="5380497" y="383100"/>
              <a:chExt cx="189628" cy="981668"/>
            </a:xfrm>
          </p:grpSpPr>
          <p:grpSp>
            <p:nvGrpSpPr>
              <p:cNvPr id="712" name="Google Shape;712;p31"/>
              <p:cNvGrpSpPr/>
              <p:nvPr/>
            </p:nvGrpSpPr>
            <p:grpSpPr>
              <a:xfrm>
                <a:off x="5380497" y="383100"/>
                <a:ext cx="187974" cy="130800"/>
                <a:chOff x="4804925" y="764100"/>
                <a:chExt cx="187974" cy="130800"/>
              </a:xfrm>
            </p:grpSpPr>
            <p:sp>
              <p:nvSpPr>
                <p:cNvPr id="713" name="Google Shape;713;p31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714" name="Google Shape;714;p31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715" name="Google Shape;715;p31"/>
              <p:cNvGrpSpPr/>
              <p:nvPr/>
            </p:nvGrpSpPr>
            <p:grpSpPr>
              <a:xfrm>
                <a:off x="5382151" y="822110"/>
                <a:ext cx="187974" cy="130800"/>
                <a:chOff x="4804925" y="764100"/>
                <a:chExt cx="187974" cy="130800"/>
              </a:xfrm>
            </p:grpSpPr>
            <p:sp>
              <p:nvSpPr>
                <p:cNvPr id="716" name="Google Shape;716;p31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717" name="Google Shape;717;p31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718" name="Google Shape;718;p31"/>
              <p:cNvGrpSpPr/>
              <p:nvPr/>
            </p:nvGrpSpPr>
            <p:grpSpPr>
              <a:xfrm>
                <a:off x="5382151" y="1233968"/>
                <a:ext cx="187974" cy="130800"/>
                <a:chOff x="4804925" y="764100"/>
                <a:chExt cx="187974" cy="130800"/>
              </a:xfrm>
            </p:grpSpPr>
            <p:sp>
              <p:nvSpPr>
                <p:cNvPr id="719" name="Google Shape;719;p31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720" name="Google Shape;720;p31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</p:grpSp>
        <p:grpSp>
          <p:nvGrpSpPr>
            <p:cNvPr id="721" name="Google Shape;721;p31"/>
            <p:cNvGrpSpPr/>
            <p:nvPr/>
          </p:nvGrpSpPr>
          <p:grpSpPr>
            <a:xfrm>
              <a:off x="5380497" y="1678500"/>
              <a:ext cx="189628" cy="981668"/>
              <a:chOff x="5380497" y="383100"/>
              <a:chExt cx="189628" cy="981668"/>
            </a:xfrm>
          </p:grpSpPr>
          <p:grpSp>
            <p:nvGrpSpPr>
              <p:cNvPr id="722" name="Google Shape;722;p31"/>
              <p:cNvGrpSpPr/>
              <p:nvPr/>
            </p:nvGrpSpPr>
            <p:grpSpPr>
              <a:xfrm>
                <a:off x="5380497" y="383100"/>
                <a:ext cx="187974" cy="130800"/>
                <a:chOff x="4804925" y="764100"/>
                <a:chExt cx="187974" cy="130800"/>
              </a:xfrm>
            </p:grpSpPr>
            <p:sp>
              <p:nvSpPr>
                <p:cNvPr id="723" name="Google Shape;723;p31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724" name="Google Shape;724;p31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725" name="Google Shape;725;p31"/>
              <p:cNvGrpSpPr/>
              <p:nvPr/>
            </p:nvGrpSpPr>
            <p:grpSpPr>
              <a:xfrm>
                <a:off x="5382151" y="822110"/>
                <a:ext cx="187974" cy="130800"/>
                <a:chOff x="4804925" y="764100"/>
                <a:chExt cx="187974" cy="130800"/>
              </a:xfrm>
            </p:grpSpPr>
            <p:sp>
              <p:nvSpPr>
                <p:cNvPr id="726" name="Google Shape;726;p31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727" name="Google Shape;727;p31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728" name="Google Shape;728;p31"/>
              <p:cNvGrpSpPr/>
              <p:nvPr/>
            </p:nvGrpSpPr>
            <p:grpSpPr>
              <a:xfrm>
                <a:off x="5382151" y="1233968"/>
                <a:ext cx="187974" cy="130800"/>
                <a:chOff x="4804925" y="764100"/>
                <a:chExt cx="187974" cy="130800"/>
              </a:xfrm>
            </p:grpSpPr>
            <p:sp>
              <p:nvSpPr>
                <p:cNvPr id="729" name="Google Shape;729;p31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730" name="Google Shape;730;p31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</p:grpSp>
        <p:grpSp>
          <p:nvGrpSpPr>
            <p:cNvPr id="731" name="Google Shape;731;p31"/>
            <p:cNvGrpSpPr/>
            <p:nvPr/>
          </p:nvGrpSpPr>
          <p:grpSpPr>
            <a:xfrm>
              <a:off x="5380497" y="2973900"/>
              <a:ext cx="189628" cy="981668"/>
              <a:chOff x="5380497" y="383100"/>
              <a:chExt cx="189628" cy="981668"/>
            </a:xfrm>
          </p:grpSpPr>
          <p:grpSp>
            <p:nvGrpSpPr>
              <p:cNvPr id="732" name="Google Shape;732;p31"/>
              <p:cNvGrpSpPr/>
              <p:nvPr/>
            </p:nvGrpSpPr>
            <p:grpSpPr>
              <a:xfrm>
                <a:off x="5380497" y="383100"/>
                <a:ext cx="187974" cy="130800"/>
                <a:chOff x="4804925" y="764100"/>
                <a:chExt cx="187974" cy="130800"/>
              </a:xfrm>
            </p:grpSpPr>
            <p:sp>
              <p:nvSpPr>
                <p:cNvPr id="733" name="Google Shape;733;p31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734" name="Google Shape;734;p31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735" name="Google Shape;735;p31"/>
              <p:cNvGrpSpPr/>
              <p:nvPr/>
            </p:nvGrpSpPr>
            <p:grpSpPr>
              <a:xfrm>
                <a:off x="5382151" y="822110"/>
                <a:ext cx="187974" cy="130800"/>
                <a:chOff x="4804925" y="764100"/>
                <a:chExt cx="187974" cy="130800"/>
              </a:xfrm>
            </p:grpSpPr>
            <p:sp>
              <p:nvSpPr>
                <p:cNvPr id="736" name="Google Shape;736;p31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737" name="Google Shape;737;p31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738" name="Google Shape;738;p31"/>
              <p:cNvGrpSpPr/>
              <p:nvPr/>
            </p:nvGrpSpPr>
            <p:grpSpPr>
              <a:xfrm>
                <a:off x="5382151" y="1233968"/>
                <a:ext cx="187974" cy="130800"/>
                <a:chOff x="4804925" y="764100"/>
                <a:chExt cx="187974" cy="130800"/>
              </a:xfrm>
            </p:grpSpPr>
            <p:sp>
              <p:nvSpPr>
                <p:cNvPr id="739" name="Google Shape;739;p31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740" name="Google Shape;740;p31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</p:grpSp>
        <p:grpSp>
          <p:nvGrpSpPr>
            <p:cNvPr id="741" name="Google Shape;741;p31"/>
            <p:cNvGrpSpPr/>
            <p:nvPr/>
          </p:nvGrpSpPr>
          <p:grpSpPr>
            <a:xfrm>
              <a:off x="5380497" y="4269300"/>
              <a:ext cx="189628" cy="569810"/>
              <a:chOff x="5380497" y="383100"/>
              <a:chExt cx="189628" cy="569810"/>
            </a:xfrm>
          </p:grpSpPr>
          <p:grpSp>
            <p:nvGrpSpPr>
              <p:cNvPr id="742" name="Google Shape;742;p31"/>
              <p:cNvGrpSpPr/>
              <p:nvPr/>
            </p:nvGrpSpPr>
            <p:grpSpPr>
              <a:xfrm>
                <a:off x="5380497" y="383100"/>
                <a:ext cx="187974" cy="130800"/>
                <a:chOff x="4804925" y="764100"/>
                <a:chExt cx="187974" cy="130800"/>
              </a:xfrm>
            </p:grpSpPr>
            <p:sp>
              <p:nvSpPr>
                <p:cNvPr id="743" name="Google Shape;743;p31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744" name="Google Shape;744;p31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745" name="Google Shape;745;p31"/>
              <p:cNvGrpSpPr/>
              <p:nvPr/>
            </p:nvGrpSpPr>
            <p:grpSpPr>
              <a:xfrm>
                <a:off x="5382151" y="822110"/>
                <a:ext cx="187974" cy="130800"/>
                <a:chOff x="4804925" y="764100"/>
                <a:chExt cx="187974" cy="130800"/>
              </a:xfrm>
            </p:grpSpPr>
            <p:sp>
              <p:nvSpPr>
                <p:cNvPr id="746" name="Google Shape;746;p31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747" name="Google Shape;747;p31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</p:grpSp>
      </p:grpSp>
      <p:grpSp>
        <p:nvGrpSpPr>
          <p:cNvPr id="748" name="Google Shape;748;p31"/>
          <p:cNvGrpSpPr/>
          <p:nvPr/>
        </p:nvGrpSpPr>
        <p:grpSpPr>
          <a:xfrm rot="5400000">
            <a:off x="3292843" y="-815956"/>
            <a:ext cx="184470" cy="1814476"/>
            <a:chOff x="5380497" y="383100"/>
            <a:chExt cx="189628" cy="1865210"/>
          </a:xfrm>
        </p:grpSpPr>
        <p:grpSp>
          <p:nvGrpSpPr>
            <p:cNvPr id="749" name="Google Shape;749;p31"/>
            <p:cNvGrpSpPr/>
            <p:nvPr/>
          </p:nvGrpSpPr>
          <p:grpSpPr>
            <a:xfrm>
              <a:off x="5380497" y="383100"/>
              <a:ext cx="189628" cy="981668"/>
              <a:chOff x="5380497" y="383100"/>
              <a:chExt cx="189628" cy="981668"/>
            </a:xfrm>
          </p:grpSpPr>
          <p:grpSp>
            <p:nvGrpSpPr>
              <p:cNvPr id="750" name="Google Shape;750;p31"/>
              <p:cNvGrpSpPr/>
              <p:nvPr/>
            </p:nvGrpSpPr>
            <p:grpSpPr>
              <a:xfrm>
                <a:off x="5380497" y="383100"/>
                <a:ext cx="187974" cy="130800"/>
                <a:chOff x="4804925" y="764100"/>
                <a:chExt cx="187974" cy="130800"/>
              </a:xfrm>
            </p:grpSpPr>
            <p:sp>
              <p:nvSpPr>
                <p:cNvPr id="751" name="Google Shape;751;p31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752" name="Google Shape;752;p31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753" name="Google Shape;753;p31"/>
              <p:cNvGrpSpPr/>
              <p:nvPr/>
            </p:nvGrpSpPr>
            <p:grpSpPr>
              <a:xfrm>
                <a:off x="5382151" y="822110"/>
                <a:ext cx="187974" cy="130800"/>
                <a:chOff x="4804925" y="764100"/>
                <a:chExt cx="187974" cy="130800"/>
              </a:xfrm>
            </p:grpSpPr>
            <p:sp>
              <p:nvSpPr>
                <p:cNvPr id="754" name="Google Shape;754;p31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755" name="Google Shape;755;p31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756" name="Google Shape;756;p31"/>
              <p:cNvGrpSpPr/>
              <p:nvPr/>
            </p:nvGrpSpPr>
            <p:grpSpPr>
              <a:xfrm>
                <a:off x="5382151" y="1233968"/>
                <a:ext cx="187974" cy="130800"/>
                <a:chOff x="4804925" y="764100"/>
                <a:chExt cx="187974" cy="130800"/>
              </a:xfrm>
            </p:grpSpPr>
            <p:sp>
              <p:nvSpPr>
                <p:cNvPr id="757" name="Google Shape;757;p31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758" name="Google Shape;758;p31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</p:grpSp>
        <p:grpSp>
          <p:nvGrpSpPr>
            <p:cNvPr id="759" name="Google Shape;759;p31"/>
            <p:cNvGrpSpPr/>
            <p:nvPr/>
          </p:nvGrpSpPr>
          <p:grpSpPr>
            <a:xfrm>
              <a:off x="5380497" y="1678500"/>
              <a:ext cx="189628" cy="569810"/>
              <a:chOff x="5380497" y="383100"/>
              <a:chExt cx="189628" cy="569810"/>
            </a:xfrm>
          </p:grpSpPr>
          <p:grpSp>
            <p:nvGrpSpPr>
              <p:cNvPr id="760" name="Google Shape;760;p31"/>
              <p:cNvGrpSpPr/>
              <p:nvPr/>
            </p:nvGrpSpPr>
            <p:grpSpPr>
              <a:xfrm>
                <a:off x="5380497" y="383100"/>
                <a:ext cx="187974" cy="130800"/>
                <a:chOff x="4804925" y="764100"/>
                <a:chExt cx="187974" cy="130800"/>
              </a:xfrm>
            </p:grpSpPr>
            <p:sp>
              <p:nvSpPr>
                <p:cNvPr id="761" name="Google Shape;761;p31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762" name="Google Shape;762;p31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763" name="Google Shape;763;p31"/>
              <p:cNvGrpSpPr/>
              <p:nvPr/>
            </p:nvGrpSpPr>
            <p:grpSpPr>
              <a:xfrm>
                <a:off x="5382151" y="822110"/>
                <a:ext cx="187974" cy="130800"/>
                <a:chOff x="4804925" y="764100"/>
                <a:chExt cx="187974" cy="130800"/>
              </a:xfrm>
            </p:grpSpPr>
            <p:sp>
              <p:nvSpPr>
                <p:cNvPr id="764" name="Google Shape;764;p31"/>
                <p:cNvSpPr/>
                <p:nvPr/>
              </p:nvSpPr>
              <p:spPr>
                <a:xfrm>
                  <a:off x="4856699" y="764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765" name="Google Shape;765;p31"/>
                <p:cNvSpPr/>
                <p:nvPr/>
              </p:nvSpPr>
              <p:spPr>
                <a:xfrm>
                  <a:off x="4804925" y="811200"/>
                  <a:ext cx="61800" cy="3660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</p:grpSp>
      </p:grpSp>
      <p:sp>
        <p:nvSpPr>
          <p:cNvPr id="766" name="Google Shape;766;p31"/>
          <p:cNvSpPr txBox="1"/>
          <p:nvPr>
            <p:ph type="title"/>
          </p:nvPr>
        </p:nvSpPr>
        <p:spPr>
          <a:xfrm>
            <a:off x="423975" y="3065225"/>
            <a:ext cx="1758900" cy="184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/>
        </p:txBody>
      </p:sp>
      <p:cxnSp>
        <p:nvCxnSpPr>
          <p:cNvPr id="767" name="Google Shape;767;p31"/>
          <p:cNvCxnSpPr/>
          <p:nvPr/>
        </p:nvCxnSpPr>
        <p:spPr>
          <a:xfrm>
            <a:off x="249750" y="-22275"/>
            <a:ext cx="0" cy="517740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8" name="Google Shape;768;p31"/>
          <p:cNvCxnSpPr/>
          <p:nvPr/>
        </p:nvCxnSpPr>
        <p:spPr>
          <a:xfrm>
            <a:off x="177000" y="-14750"/>
            <a:ext cx="0" cy="515820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9" name="Google Shape;769;p31"/>
          <p:cNvSpPr txBox="1"/>
          <p:nvPr>
            <p:ph idx="2" type="title"/>
          </p:nvPr>
        </p:nvSpPr>
        <p:spPr>
          <a:xfrm>
            <a:off x="2802725" y="492300"/>
            <a:ext cx="2465700" cy="4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9pPr>
          </a:lstStyle>
          <a:p/>
        </p:txBody>
      </p:sp>
      <p:sp>
        <p:nvSpPr>
          <p:cNvPr id="770" name="Google Shape;770;p31"/>
          <p:cNvSpPr txBox="1"/>
          <p:nvPr>
            <p:ph idx="3" type="body"/>
          </p:nvPr>
        </p:nvSpPr>
        <p:spPr>
          <a:xfrm>
            <a:off x="6214525" y="1001400"/>
            <a:ext cx="2465700" cy="13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71" name="Google Shape;771;p31"/>
          <p:cNvSpPr txBox="1"/>
          <p:nvPr>
            <p:ph idx="4" type="title"/>
          </p:nvPr>
        </p:nvSpPr>
        <p:spPr>
          <a:xfrm>
            <a:off x="6214750" y="492300"/>
            <a:ext cx="2465700" cy="4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9pPr>
          </a:lstStyle>
          <a:p/>
        </p:txBody>
      </p:sp>
      <p:sp>
        <p:nvSpPr>
          <p:cNvPr id="772" name="Google Shape;772;p31"/>
          <p:cNvSpPr txBox="1"/>
          <p:nvPr>
            <p:ph idx="5" type="body"/>
          </p:nvPr>
        </p:nvSpPr>
        <p:spPr>
          <a:xfrm>
            <a:off x="2802500" y="3442350"/>
            <a:ext cx="2465700" cy="13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73" name="Google Shape;773;p31"/>
          <p:cNvSpPr txBox="1"/>
          <p:nvPr>
            <p:ph idx="6" type="title"/>
          </p:nvPr>
        </p:nvSpPr>
        <p:spPr>
          <a:xfrm>
            <a:off x="2802725" y="2933250"/>
            <a:ext cx="2465700" cy="4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9pPr>
          </a:lstStyle>
          <a:p/>
        </p:txBody>
      </p:sp>
      <p:sp>
        <p:nvSpPr>
          <p:cNvPr id="774" name="Google Shape;774;p31"/>
          <p:cNvSpPr txBox="1"/>
          <p:nvPr>
            <p:ph idx="7" type="body"/>
          </p:nvPr>
        </p:nvSpPr>
        <p:spPr>
          <a:xfrm>
            <a:off x="6214525" y="3442350"/>
            <a:ext cx="2465700" cy="13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75" name="Google Shape;775;p31"/>
          <p:cNvSpPr txBox="1"/>
          <p:nvPr>
            <p:ph idx="8" type="title"/>
          </p:nvPr>
        </p:nvSpPr>
        <p:spPr>
          <a:xfrm>
            <a:off x="6214750" y="2933250"/>
            <a:ext cx="2465700" cy="4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 Agenda 1">
  <p:cSld name="BLANK_1_1_1_1_1_1_1_1_1_3">
    <p:bg>
      <p:bgPr>
        <a:solidFill>
          <a:schemeClr val="lt1"/>
        </a:solidFill>
      </p:bgPr>
    </p:bg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32"/>
          <p:cNvSpPr/>
          <p:nvPr/>
        </p:nvSpPr>
        <p:spPr>
          <a:xfrm>
            <a:off x="995475" y="201175"/>
            <a:ext cx="7341600" cy="455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78" name="Google Shape;778;p32"/>
          <p:cNvSpPr/>
          <p:nvPr/>
        </p:nvSpPr>
        <p:spPr>
          <a:xfrm>
            <a:off x="1128250" y="276575"/>
            <a:ext cx="7108800" cy="4517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79" name="Google Shape;779;p32"/>
          <p:cNvSpPr/>
          <p:nvPr/>
        </p:nvSpPr>
        <p:spPr>
          <a:xfrm>
            <a:off x="4407875" y="312925"/>
            <a:ext cx="3729600" cy="4517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80" name="Google Shape;780;p32"/>
          <p:cNvSpPr/>
          <p:nvPr/>
        </p:nvSpPr>
        <p:spPr>
          <a:xfrm>
            <a:off x="1217200" y="312875"/>
            <a:ext cx="3165000" cy="4517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grpSp>
        <p:nvGrpSpPr>
          <p:cNvPr id="781" name="Google Shape;781;p32"/>
          <p:cNvGrpSpPr/>
          <p:nvPr/>
        </p:nvGrpSpPr>
        <p:grpSpPr>
          <a:xfrm>
            <a:off x="1211779" y="312875"/>
            <a:ext cx="3165000" cy="4517700"/>
            <a:chOff x="1211779" y="312875"/>
            <a:chExt cx="3165000" cy="4517700"/>
          </a:xfrm>
        </p:grpSpPr>
        <p:cxnSp>
          <p:nvCxnSpPr>
            <p:cNvPr id="782" name="Google Shape;782;p32"/>
            <p:cNvCxnSpPr/>
            <p:nvPr/>
          </p:nvCxnSpPr>
          <p:spPr>
            <a:xfrm>
              <a:off x="3624778" y="312875"/>
              <a:ext cx="0" cy="451770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83" name="Google Shape;783;p32"/>
            <p:cNvCxnSpPr/>
            <p:nvPr/>
          </p:nvCxnSpPr>
          <p:spPr>
            <a:xfrm>
              <a:off x="4031178" y="312875"/>
              <a:ext cx="0" cy="451770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784" name="Google Shape;784;p32"/>
            <p:cNvGrpSpPr/>
            <p:nvPr/>
          </p:nvGrpSpPr>
          <p:grpSpPr>
            <a:xfrm>
              <a:off x="1211779" y="312875"/>
              <a:ext cx="3165000" cy="4517700"/>
              <a:chOff x="462650" y="259175"/>
              <a:chExt cx="3165000" cy="4517700"/>
            </a:xfrm>
          </p:grpSpPr>
          <p:cxnSp>
            <p:nvCxnSpPr>
              <p:cNvPr id="785" name="Google Shape;785;p32"/>
              <p:cNvCxnSpPr/>
              <p:nvPr/>
            </p:nvCxnSpPr>
            <p:spPr>
              <a:xfrm>
                <a:off x="843650" y="259175"/>
                <a:ext cx="0" cy="45177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86" name="Google Shape;786;p32"/>
              <p:cNvCxnSpPr/>
              <p:nvPr/>
            </p:nvCxnSpPr>
            <p:spPr>
              <a:xfrm>
                <a:off x="1250050" y="259175"/>
                <a:ext cx="0" cy="45177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87" name="Google Shape;787;p32"/>
              <p:cNvCxnSpPr/>
              <p:nvPr/>
            </p:nvCxnSpPr>
            <p:spPr>
              <a:xfrm>
                <a:off x="1656450" y="259175"/>
                <a:ext cx="0" cy="45177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88" name="Google Shape;788;p32"/>
              <p:cNvCxnSpPr/>
              <p:nvPr/>
            </p:nvCxnSpPr>
            <p:spPr>
              <a:xfrm>
                <a:off x="2062850" y="259175"/>
                <a:ext cx="0" cy="45177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89" name="Google Shape;789;p32"/>
              <p:cNvCxnSpPr/>
              <p:nvPr/>
            </p:nvCxnSpPr>
            <p:spPr>
              <a:xfrm>
                <a:off x="2469250" y="259175"/>
                <a:ext cx="0" cy="45177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90" name="Google Shape;790;p32"/>
              <p:cNvCxnSpPr/>
              <p:nvPr/>
            </p:nvCxnSpPr>
            <p:spPr>
              <a:xfrm>
                <a:off x="462650" y="674900"/>
                <a:ext cx="3165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91" name="Google Shape;791;p32"/>
              <p:cNvCxnSpPr/>
              <p:nvPr/>
            </p:nvCxnSpPr>
            <p:spPr>
              <a:xfrm>
                <a:off x="462650" y="1075858"/>
                <a:ext cx="3165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92" name="Google Shape;792;p32"/>
              <p:cNvCxnSpPr/>
              <p:nvPr/>
            </p:nvCxnSpPr>
            <p:spPr>
              <a:xfrm>
                <a:off x="462650" y="1476817"/>
                <a:ext cx="3165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93" name="Google Shape;793;p32"/>
              <p:cNvCxnSpPr/>
              <p:nvPr/>
            </p:nvCxnSpPr>
            <p:spPr>
              <a:xfrm>
                <a:off x="462650" y="1877775"/>
                <a:ext cx="3165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94" name="Google Shape;794;p32"/>
              <p:cNvCxnSpPr/>
              <p:nvPr/>
            </p:nvCxnSpPr>
            <p:spPr>
              <a:xfrm>
                <a:off x="462650" y="2278733"/>
                <a:ext cx="3165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95" name="Google Shape;795;p32"/>
              <p:cNvCxnSpPr/>
              <p:nvPr/>
            </p:nvCxnSpPr>
            <p:spPr>
              <a:xfrm>
                <a:off x="462650" y="2679692"/>
                <a:ext cx="3165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96" name="Google Shape;796;p32"/>
              <p:cNvCxnSpPr/>
              <p:nvPr/>
            </p:nvCxnSpPr>
            <p:spPr>
              <a:xfrm>
                <a:off x="462650" y="3080650"/>
                <a:ext cx="3165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97" name="Google Shape;797;p32"/>
              <p:cNvCxnSpPr/>
              <p:nvPr/>
            </p:nvCxnSpPr>
            <p:spPr>
              <a:xfrm>
                <a:off x="462650" y="3481608"/>
                <a:ext cx="3165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98" name="Google Shape;798;p32"/>
              <p:cNvCxnSpPr/>
              <p:nvPr/>
            </p:nvCxnSpPr>
            <p:spPr>
              <a:xfrm>
                <a:off x="462650" y="3882567"/>
                <a:ext cx="3165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99" name="Google Shape;799;p32"/>
              <p:cNvCxnSpPr/>
              <p:nvPr/>
            </p:nvCxnSpPr>
            <p:spPr>
              <a:xfrm>
                <a:off x="462650" y="4283525"/>
                <a:ext cx="3165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800" name="Google Shape;800;p32"/>
          <p:cNvGrpSpPr/>
          <p:nvPr/>
        </p:nvGrpSpPr>
        <p:grpSpPr>
          <a:xfrm>
            <a:off x="4222205" y="390105"/>
            <a:ext cx="366115" cy="4334807"/>
            <a:chOff x="3473077" y="259175"/>
            <a:chExt cx="366115" cy="4334807"/>
          </a:xfrm>
        </p:grpSpPr>
        <p:grpSp>
          <p:nvGrpSpPr>
            <p:cNvPr id="801" name="Google Shape;801;p32"/>
            <p:cNvGrpSpPr/>
            <p:nvPr/>
          </p:nvGrpSpPr>
          <p:grpSpPr>
            <a:xfrm rot="10800000">
              <a:off x="3473077" y="259175"/>
              <a:ext cx="184470" cy="4334807"/>
              <a:chOff x="5380497" y="383100"/>
              <a:chExt cx="189628" cy="4456010"/>
            </a:xfrm>
          </p:grpSpPr>
          <p:grpSp>
            <p:nvGrpSpPr>
              <p:cNvPr id="802" name="Google Shape;802;p32"/>
              <p:cNvGrpSpPr/>
              <p:nvPr/>
            </p:nvGrpSpPr>
            <p:grpSpPr>
              <a:xfrm>
                <a:off x="5380497" y="383100"/>
                <a:ext cx="189628" cy="981668"/>
                <a:chOff x="5380497" y="383100"/>
                <a:chExt cx="189628" cy="981668"/>
              </a:xfrm>
            </p:grpSpPr>
            <p:grpSp>
              <p:nvGrpSpPr>
                <p:cNvPr id="803" name="Google Shape;803;p32"/>
                <p:cNvGrpSpPr/>
                <p:nvPr/>
              </p:nvGrpSpPr>
              <p:grpSpPr>
                <a:xfrm>
                  <a:off x="5380497" y="383100"/>
                  <a:ext cx="187974" cy="130800"/>
                  <a:chOff x="4804925" y="764100"/>
                  <a:chExt cx="187974" cy="130800"/>
                </a:xfrm>
              </p:grpSpPr>
              <p:sp>
                <p:nvSpPr>
                  <p:cNvPr id="804" name="Google Shape;804;p32"/>
                  <p:cNvSpPr/>
                  <p:nvPr/>
                </p:nvSpPr>
                <p:spPr>
                  <a:xfrm>
                    <a:off x="4856699" y="764100"/>
                    <a:ext cx="136200" cy="1308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  <p:sp>
                <p:nvSpPr>
                  <p:cNvPr id="805" name="Google Shape;805;p32"/>
                  <p:cNvSpPr/>
                  <p:nvPr/>
                </p:nvSpPr>
                <p:spPr>
                  <a:xfrm>
                    <a:off x="4804925" y="811200"/>
                    <a:ext cx="61800" cy="366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</p:grpSp>
            <p:grpSp>
              <p:nvGrpSpPr>
                <p:cNvPr id="806" name="Google Shape;806;p32"/>
                <p:cNvGrpSpPr/>
                <p:nvPr/>
              </p:nvGrpSpPr>
              <p:grpSpPr>
                <a:xfrm>
                  <a:off x="5382151" y="822110"/>
                  <a:ext cx="187974" cy="130800"/>
                  <a:chOff x="4804925" y="764100"/>
                  <a:chExt cx="187974" cy="130800"/>
                </a:xfrm>
              </p:grpSpPr>
              <p:sp>
                <p:nvSpPr>
                  <p:cNvPr id="807" name="Google Shape;807;p32"/>
                  <p:cNvSpPr/>
                  <p:nvPr/>
                </p:nvSpPr>
                <p:spPr>
                  <a:xfrm>
                    <a:off x="4856699" y="764100"/>
                    <a:ext cx="136200" cy="1308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  <p:sp>
                <p:nvSpPr>
                  <p:cNvPr id="808" name="Google Shape;808;p32"/>
                  <p:cNvSpPr/>
                  <p:nvPr/>
                </p:nvSpPr>
                <p:spPr>
                  <a:xfrm>
                    <a:off x="4804925" y="811200"/>
                    <a:ext cx="61800" cy="366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</p:grpSp>
            <p:grpSp>
              <p:nvGrpSpPr>
                <p:cNvPr id="809" name="Google Shape;809;p32"/>
                <p:cNvGrpSpPr/>
                <p:nvPr/>
              </p:nvGrpSpPr>
              <p:grpSpPr>
                <a:xfrm>
                  <a:off x="5382151" y="1233968"/>
                  <a:ext cx="187974" cy="130800"/>
                  <a:chOff x="4804925" y="764100"/>
                  <a:chExt cx="187974" cy="130800"/>
                </a:xfrm>
              </p:grpSpPr>
              <p:sp>
                <p:nvSpPr>
                  <p:cNvPr id="810" name="Google Shape;810;p32"/>
                  <p:cNvSpPr/>
                  <p:nvPr/>
                </p:nvSpPr>
                <p:spPr>
                  <a:xfrm>
                    <a:off x="4856699" y="764100"/>
                    <a:ext cx="136200" cy="1308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  <p:sp>
                <p:nvSpPr>
                  <p:cNvPr id="811" name="Google Shape;811;p32"/>
                  <p:cNvSpPr/>
                  <p:nvPr/>
                </p:nvSpPr>
                <p:spPr>
                  <a:xfrm>
                    <a:off x="4804925" y="811200"/>
                    <a:ext cx="61800" cy="366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</p:grpSp>
          </p:grpSp>
          <p:grpSp>
            <p:nvGrpSpPr>
              <p:cNvPr id="812" name="Google Shape;812;p32"/>
              <p:cNvGrpSpPr/>
              <p:nvPr/>
            </p:nvGrpSpPr>
            <p:grpSpPr>
              <a:xfrm>
                <a:off x="5380497" y="1678500"/>
                <a:ext cx="189628" cy="981668"/>
                <a:chOff x="5380497" y="383100"/>
                <a:chExt cx="189628" cy="981668"/>
              </a:xfrm>
            </p:grpSpPr>
            <p:grpSp>
              <p:nvGrpSpPr>
                <p:cNvPr id="813" name="Google Shape;813;p32"/>
                <p:cNvGrpSpPr/>
                <p:nvPr/>
              </p:nvGrpSpPr>
              <p:grpSpPr>
                <a:xfrm>
                  <a:off x="5380497" y="383100"/>
                  <a:ext cx="187974" cy="130800"/>
                  <a:chOff x="4804925" y="764100"/>
                  <a:chExt cx="187974" cy="130800"/>
                </a:xfrm>
              </p:grpSpPr>
              <p:sp>
                <p:nvSpPr>
                  <p:cNvPr id="814" name="Google Shape;814;p32"/>
                  <p:cNvSpPr/>
                  <p:nvPr/>
                </p:nvSpPr>
                <p:spPr>
                  <a:xfrm>
                    <a:off x="4856699" y="764100"/>
                    <a:ext cx="136200" cy="1308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  <p:sp>
                <p:nvSpPr>
                  <p:cNvPr id="815" name="Google Shape;815;p32"/>
                  <p:cNvSpPr/>
                  <p:nvPr/>
                </p:nvSpPr>
                <p:spPr>
                  <a:xfrm>
                    <a:off x="4804925" y="811200"/>
                    <a:ext cx="61800" cy="366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</p:grpSp>
            <p:grpSp>
              <p:nvGrpSpPr>
                <p:cNvPr id="816" name="Google Shape;816;p32"/>
                <p:cNvGrpSpPr/>
                <p:nvPr/>
              </p:nvGrpSpPr>
              <p:grpSpPr>
                <a:xfrm>
                  <a:off x="5382151" y="822110"/>
                  <a:ext cx="187974" cy="130800"/>
                  <a:chOff x="4804925" y="764100"/>
                  <a:chExt cx="187974" cy="130800"/>
                </a:xfrm>
              </p:grpSpPr>
              <p:sp>
                <p:nvSpPr>
                  <p:cNvPr id="817" name="Google Shape;817;p32"/>
                  <p:cNvSpPr/>
                  <p:nvPr/>
                </p:nvSpPr>
                <p:spPr>
                  <a:xfrm>
                    <a:off x="4856699" y="764100"/>
                    <a:ext cx="136200" cy="1308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  <p:sp>
                <p:nvSpPr>
                  <p:cNvPr id="818" name="Google Shape;818;p32"/>
                  <p:cNvSpPr/>
                  <p:nvPr/>
                </p:nvSpPr>
                <p:spPr>
                  <a:xfrm>
                    <a:off x="4804925" y="811200"/>
                    <a:ext cx="61800" cy="366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</p:grpSp>
            <p:grpSp>
              <p:nvGrpSpPr>
                <p:cNvPr id="819" name="Google Shape;819;p32"/>
                <p:cNvGrpSpPr/>
                <p:nvPr/>
              </p:nvGrpSpPr>
              <p:grpSpPr>
                <a:xfrm>
                  <a:off x="5382151" y="1233968"/>
                  <a:ext cx="187974" cy="130800"/>
                  <a:chOff x="4804925" y="764100"/>
                  <a:chExt cx="187974" cy="130800"/>
                </a:xfrm>
              </p:grpSpPr>
              <p:sp>
                <p:nvSpPr>
                  <p:cNvPr id="820" name="Google Shape;820;p32"/>
                  <p:cNvSpPr/>
                  <p:nvPr/>
                </p:nvSpPr>
                <p:spPr>
                  <a:xfrm>
                    <a:off x="4856699" y="764100"/>
                    <a:ext cx="136200" cy="1308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  <p:sp>
                <p:nvSpPr>
                  <p:cNvPr id="821" name="Google Shape;821;p32"/>
                  <p:cNvSpPr/>
                  <p:nvPr/>
                </p:nvSpPr>
                <p:spPr>
                  <a:xfrm>
                    <a:off x="4804925" y="811200"/>
                    <a:ext cx="61800" cy="366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</p:grpSp>
          </p:grpSp>
          <p:grpSp>
            <p:nvGrpSpPr>
              <p:cNvPr id="822" name="Google Shape;822;p32"/>
              <p:cNvGrpSpPr/>
              <p:nvPr/>
            </p:nvGrpSpPr>
            <p:grpSpPr>
              <a:xfrm>
                <a:off x="5380497" y="2973900"/>
                <a:ext cx="189628" cy="981668"/>
                <a:chOff x="5380497" y="383100"/>
                <a:chExt cx="189628" cy="981668"/>
              </a:xfrm>
            </p:grpSpPr>
            <p:grpSp>
              <p:nvGrpSpPr>
                <p:cNvPr id="823" name="Google Shape;823;p32"/>
                <p:cNvGrpSpPr/>
                <p:nvPr/>
              </p:nvGrpSpPr>
              <p:grpSpPr>
                <a:xfrm>
                  <a:off x="5380497" y="383100"/>
                  <a:ext cx="187974" cy="130800"/>
                  <a:chOff x="4804925" y="764100"/>
                  <a:chExt cx="187974" cy="130800"/>
                </a:xfrm>
              </p:grpSpPr>
              <p:sp>
                <p:nvSpPr>
                  <p:cNvPr id="824" name="Google Shape;824;p32"/>
                  <p:cNvSpPr/>
                  <p:nvPr/>
                </p:nvSpPr>
                <p:spPr>
                  <a:xfrm>
                    <a:off x="4856699" y="764100"/>
                    <a:ext cx="136200" cy="1308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  <p:sp>
                <p:nvSpPr>
                  <p:cNvPr id="825" name="Google Shape;825;p32"/>
                  <p:cNvSpPr/>
                  <p:nvPr/>
                </p:nvSpPr>
                <p:spPr>
                  <a:xfrm>
                    <a:off x="4804925" y="811200"/>
                    <a:ext cx="61800" cy="366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</p:grpSp>
            <p:grpSp>
              <p:nvGrpSpPr>
                <p:cNvPr id="826" name="Google Shape;826;p32"/>
                <p:cNvGrpSpPr/>
                <p:nvPr/>
              </p:nvGrpSpPr>
              <p:grpSpPr>
                <a:xfrm>
                  <a:off x="5382151" y="822110"/>
                  <a:ext cx="187974" cy="130800"/>
                  <a:chOff x="4804925" y="764100"/>
                  <a:chExt cx="187974" cy="130800"/>
                </a:xfrm>
              </p:grpSpPr>
              <p:sp>
                <p:nvSpPr>
                  <p:cNvPr id="827" name="Google Shape;827;p32"/>
                  <p:cNvSpPr/>
                  <p:nvPr/>
                </p:nvSpPr>
                <p:spPr>
                  <a:xfrm>
                    <a:off x="4856699" y="764100"/>
                    <a:ext cx="136200" cy="1308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  <p:sp>
                <p:nvSpPr>
                  <p:cNvPr id="828" name="Google Shape;828;p32"/>
                  <p:cNvSpPr/>
                  <p:nvPr/>
                </p:nvSpPr>
                <p:spPr>
                  <a:xfrm>
                    <a:off x="4804925" y="811200"/>
                    <a:ext cx="61800" cy="366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</p:grpSp>
            <p:grpSp>
              <p:nvGrpSpPr>
                <p:cNvPr id="829" name="Google Shape;829;p32"/>
                <p:cNvGrpSpPr/>
                <p:nvPr/>
              </p:nvGrpSpPr>
              <p:grpSpPr>
                <a:xfrm>
                  <a:off x="5382151" y="1233968"/>
                  <a:ext cx="187974" cy="130800"/>
                  <a:chOff x="4804925" y="764100"/>
                  <a:chExt cx="187974" cy="130800"/>
                </a:xfrm>
              </p:grpSpPr>
              <p:sp>
                <p:nvSpPr>
                  <p:cNvPr id="830" name="Google Shape;830;p32"/>
                  <p:cNvSpPr/>
                  <p:nvPr/>
                </p:nvSpPr>
                <p:spPr>
                  <a:xfrm>
                    <a:off x="4856699" y="764100"/>
                    <a:ext cx="136200" cy="1308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  <p:sp>
                <p:nvSpPr>
                  <p:cNvPr id="831" name="Google Shape;831;p32"/>
                  <p:cNvSpPr/>
                  <p:nvPr/>
                </p:nvSpPr>
                <p:spPr>
                  <a:xfrm>
                    <a:off x="4804925" y="811200"/>
                    <a:ext cx="61800" cy="366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</p:grpSp>
          </p:grpSp>
          <p:grpSp>
            <p:nvGrpSpPr>
              <p:cNvPr id="832" name="Google Shape;832;p32"/>
              <p:cNvGrpSpPr/>
              <p:nvPr/>
            </p:nvGrpSpPr>
            <p:grpSpPr>
              <a:xfrm>
                <a:off x="5380497" y="4269300"/>
                <a:ext cx="189628" cy="569810"/>
                <a:chOff x="5380497" y="383100"/>
                <a:chExt cx="189628" cy="569810"/>
              </a:xfrm>
            </p:grpSpPr>
            <p:grpSp>
              <p:nvGrpSpPr>
                <p:cNvPr id="833" name="Google Shape;833;p32"/>
                <p:cNvGrpSpPr/>
                <p:nvPr/>
              </p:nvGrpSpPr>
              <p:grpSpPr>
                <a:xfrm>
                  <a:off x="5380497" y="383100"/>
                  <a:ext cx="187974" cy="130800"/>
                  <a:chOff x="4804925" y="764100"/>
                  <a:chExt cx="187974" cy="130800"/>
                </a:xfrm>
              </p:grpSpPr>
              <p:sp>
                <p:nvSpPr>
                  <p:cNvPr id="834" name="Google Shape;834;p32"/>
                  <p:cNvSpPr/>
                  <p:nvPr/>
                </p:nvSpPr>
                <p:spPr>
                  <a:xfrm>
                    <a:off x="4856699" y="764100"/>
                    <a:ext cx="136200" cy="1308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  <p:sp>
                <p:nvSpPr>
                  <p:cNvPr id="835" name="Google Shape;835;p32"/>
                  <p:cNvSpPr/>
                  <p:nvPr/>
                </p:nvSpPr>
                <p:spPr>
                  <a:xfrm>
                    <a:off x="4804925" y="811200"/>
                    <a:ext cx="61800" cy="366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</p:grpSp>
            <p:grpSp>
              <p:nvGrpSpPr>
                <p:cNvPr id="836" name="Google Shape;836;p32"/>
                <p:cNvGrpSpPr/>
                <p:nvPr/>
              </p:nvGrpSpPr>
              <p:grpSpPr>
                <a:xfrm>
                  <a:off x="5382151" y="822110"/>
                  <a:ext cx="187974" cy="130800"/>
                  <a:chOff x="4804925" y="764100"/>
                  <a:chExt cx="187974" cy="130800"/>
                </a:xfrm>
              </p:grpSpPr>
              <p:sp>
                <p:nvSpPr>
                  <p:cNvPr id="837" name="Google Shape;837;p32"/>
                  <p:cNvSpPr/>
                  <p:nvPr/>
                </p:nvSpPr>
                <p:spPr>
                  <a:xfrm>
                    <a:off x="4856699" y="764100"/>
                    <a:ext cx="136200" cy="1308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  <p:sp>
                <p:nvSpPr>
                  <p:cNvPr id="838" name="Google Shape;838;p32"/>
                  <p:cNvSpPr/>
                  <p:nvPr/>
                </p:nvSpPr>
                <p:spPr>
                  <a:xfrm>
                    <a:off x="4804925" y="811200"/>
                    <a:ext cx="61800" cy="366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</p:grpSp>
          </p:grpSp>
        </p:grpSp>
        <p:grpSp>
          <p:nvGrpSpPr>
            <p:cNvPr id="839" name="Google Shape;839;p32"/>
            <p:cNvGrpSpPr/>
            <p:nvPr/>
          </p:nvGrpSpPr>
          <p:grpSpPr>
            <a:xfrm flipH="1" rot="10800000">
              <a:off x="3654721" y="259175"/>
              <a:ext cx="184470" cy="4334807"/>
              <a:chOff x="5380497" y="383100"/>
              <a:chExt cx="189628" cy="4456010"/>
            </a:xfrm>
          </p:grpSpPr>
          <p:grpSp>
            <p:nvGrpSpPr>
              <p:cNvPr id="840" name="Google Shape;840;p32"/>
              <p:cNvGrpSpPr/>
              <p:nvPr/>
            </p:nvGrpSpPr>
            <p:grpSpPr>
              <a:xfrm>
                <a:off x="5380497" y="383100"/>
                <a:ext cx="189628" cy="981668"/>
                <a:chOff x="5380497" y="383100"/>
                <a:chExt cx="189628" cy="981668"/>
              </a:xfrm>
            </p:grpSpPr>
            <p:grpSp>
              <p:nvGrpSpPr>
                <p:cNvPr id="841" name="Google Shape;841;p32"/>
                <p:cNvGrpSpPr/>
                <p:nvPr/>
              </p:nvGrpSpPr>
              <p:grpSpPr>
                <a:xfrm>
                  <a:off x="5380497" y="383100"/>
                  <a:ext cx="187974" cy="130800"/>
                  <a:chOff x="4804925" y="764100"/>
                  <a:chExt cx="187974" cy="130800"/>
                </a:xfrm>
              </p:grpSpPr>
              <p:sp>
                <p:nvSpPr>
                  <p:cNvPr id="842" name="Google Shape;842;p32"/>
                  <p:cNvSpPr/>
                  <p:nvPr/>
                </p:nvSpPr>
                <p:spPr>
                  <a:xfrm>
                    <a:off x="4856699" y="764100"/>
                    <a:ext cx="136200" cy="1308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  <p:sp>
                <p:nvSpPr>
                  <p:cNvPr id="843" name="Google Shape;843;p32"/>
                  <p:cNvSpPr/>
                  <p:nvPr/>
                </p:nvSpPr>
                <p:spPr>
                  <a:xfrm>
                    <a:off x="4804925" y="811200"/>
                    <a:ext cx="61800" cy="366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</p:grpSp>
            <p:grpSp>
              <p:nvGrpSpPr>
                <p:cNvPr id="844" name="Google Shape;844;p32"/>
                <p:cNvGrpSpPr/>
                <p:nvPr/>
              </p:nvGrpSpPr>
              <p:grpSpPr>
                <a:xfrm>
                  <a:off x="5382151" y="822110"/>
                  <a:ext cx="187974" cy="130800"/>
                  <a:chOff x="4804925" y="764100"/>
                  <a:chExt cx="187974" cy="130800"/>
                </a:xfrm>
              </p:grpSpPr>
              <p:sp>
                <p:nvSpPr>
                  <p:cNvPr id="845" name="Google Shape;845;p32"/>
                  <p:cNvSpPr/>
                  <p:nvPr/>
                </p:nvSpPr>
                <p:spPr>
                  <a:xfrm>
                    <a:off x="4856699" y="764100"/>
                    <a:ext cx="136200" cy="1308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  <p:sp>
                <p:nvSpPr>
                  <p:cNvPr id="846" name="Google Shape;846;p32"/>
                  <p:cNvSpPr/>
                  <p:nvPr/>
                </p:nvSpPr>
                <p:spPr>
                  <a:xfrm>
                    <a:off x="4804925" y="811200"/>
                    <a:ext cx="61800" cy="366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</p:grpSp>
            <p:grpSp>
              <p:nvGrpSpPr>
                <p:cNvPr id="847" name="Google Shape;847;p32"/>
                <p:cNvGrpSpPr/>
                <p:nvPr/>
              </p:nvGrpSpPr>
              <p:grpSpPr>
                <a:xfrm>
                  <a:off x="5382151" y="1233968"/>
                  <a:ext cx="187974" cy="130800"/>
                  <a:chOff x="4804925" y="764100"/>
                  <a:chExt cx="187974" cy="130800"/>
                </a:xfrm>
              </p:grpSpPr>
              <p:sp>
                <p:nvSpPr>
                  <p:cNvPr id="848" name="Google Shape;848;p32"/>
                  <p:cNvSpPr/>
                  <p:nvPr/>
                </p:nvSpPr>
                <p:spPr>
                  <a:xfrm>
                    <a:off x="4856699" y="764100"/>
                    <a:ext cx="136200" cy="1308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  <p:sp>
                <p:nvSpPr>
                  <p:cNvPr id="849" name="Google Shape;849;p32"/>
                  <p:cNvSpPr/>
                  <p:nvPr/>
                </p:nvSpPr>
                <p:spPr>
                  <a:xfrm>
                    <a:off x="4804925" y="811200"/>
                    <a:ext cx="61800" cy="366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</p:grpSp>
          </p:grpSp>
          <p:grpSp>
            <p:nvGrpSpPr>
              <p:cNvPr id="850" name="Google Shape;850;p32"/>
              <p:cNvGrpSpPr/>
              <p:nvPr/>
            </p:nvGrpSpPr>
            <p:grpSpPr>
              <a:xfrm>
                <a:off x="5380497" y="1678500"/>
                <a:ext cx="189628" cy="981668"/>
                <a:chOff x="5380497" y="383100"/>
                <a:chExt cx="189628" cy="981668"/>
              </a:xfrm>
            </p:grpSpPr>
            <p:grpSp>
              <p:nvGrpSpPr>
                <p:cNvPr id="851" name="Google Shape;851;p32"/>
                <p:cNvGrpSpPr/>
                <p:nvPr/>
              </p:nvGrpSpPr>
              <p:grpSpPr>
                <a:xfrm>
                  <a:off x="5380497" y="383100"/>
                  <a:ext cx="187974" cy="130800"/>
                  <a:chOff x="4804925" y="764100"/>
                  <a:chExt cx="187974" cy="130800"/>
                </a:xfrm>
              </p:grpSpPr>
              <p:sp>
                <p:nvSpPr>
                  <p:cNvPr id="852" name="Google Shape;852;p32"/>
                  <p:cNvSpPr/>
                  <p:nvPr/>
                </p:nvSpPr>
                <p:spPr>
                  <a:xfrm>
                    <a:off x="4856699" y="764100"/>
                    <a:ext cx="136200" cy="1308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  <p:sp>
                <p:nvSpPr>
                  <p:cNvPr id="853" name="Google Shape;853;p32"/>
                  <p:cNvSpPr/>
                  <p:nvPr/>
                </p:nvSpPr>
                <p:spPr>
                  <a:xfrm>
                    <a:off x="4804925" y="811200"/>
                    <a:ext cx="61800" cy="366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</p:grpSp>
            <p:grpSp>
              <p:nvGrpSpPr>
                <p:cNvPr id="854" name="Google Shape;854;p32"/>
                <p:cNvGrpSpPr/>
                <p:nvPr/>
              </p:nvGrpSpPr>
              <p:grpSpPr>
                <a:xfrm>
                  <a:off x="5382151" y="822110"/>
                  <a:ext cx="187974" cy="130800"/>
                  <a:chOff x="4804925" y="764100"/>
                  <a:chExt cx="187974" cy="130800"/>
                </a:xfrm>
              </p:grpSpPr>
              <p:sp>
                <p:nvSpPr>
                  <p:cNvPr id="855" name="Google Shape;855;p32"/>
                  <p:cNvSpPr/>
                  <p:nvPr/>
                </p:nvSpPr>
                <p:spPr>
                  <a:xfrm>
                    <a:off x="4856699" y="764100"/>
                    <a:ext cx="136200" cy="1308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  <p:sp>
                <p:nvSpPr>
                  <p:cNvPr id="856" name="Google Shape;856;p32"/>
                  <p:cNvSpPr/>
                  <p:nvPr/>
                </p:nvSpPr>
                <p:spPr>
                  <a:xfrm>
                    <a:off x="4804925" y="811200"/>
                    <a:ext cx="61800" cy="366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</p:grpSp>
            <p:grpSp>
              <p:nvGrpSpPr>
                <p:cNvPr id="857" name="Google Shape;857;p32"/>
                <p:cNvGrpSpPr/>
                <p:nvPr/>
              </p:nvGrpSpPr>
              <p:grpSpPr>
                <a:xfrm>
                  <a:off x="5382151" y="1233968"/>
                  <a:ext cx="187974" cy="130800"/>
                  <a:chOff x="4804925" y="764100"/>
                  <a:chExt cx="187974" cy="130800"/>
                </a:xfrm>
              </p:grpSpPr>
              <p:sp>
                <p:nvSpPr>
                  <p:cNvPr id="858" name="Google Shape;858;p32"/>
                  <p:cNvSpPr/>
                  <p:nvPr/>
                </p:nvSpPr>
                <p:spPr>
                  <a:xfrm>
                    <a:off x="4856699" y="764100"/>
                    <a:ext cx="136200" cy="1308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  <p:sp>
                <p:nvSpPr>
                  <p:cNvPr id="859" name="Google Shape;859;p32"/>
                  <p:cNvSpPr/>
                  <p:nvPr/>
                </p:nvSpPr>
                <p:spPr>
                  <a:xfrm>
                    <a:off x="4804925" y="811200"/>
                    <a:ext cx="61800" cy="366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</p:grpSp>
          </p:grpSp>
          <p:grpSp>
            <p:nvGrpSpPr>
              <p:cNvPr id="860" name="Google Shape;860;p32"/>
              <p:cNvGrpSpPr/>
              <p:nvPr/>
            </p:nvGrpSpPr>
            <p:grpSpPr>
              <a:xfrm>
                <a:off x="5380497" y="2973900"/>
                <a:ext cx="189628" cy="981668"/>
                <a:chOff x="5380497" y="383100"/>
                <a:chExt cx="189628" cy="981668"/>
              </a:xfrm>
            </p:grpSpPr>
            <p:grpSp>
              <p:nvGrpSpPr>
                <p:cNvPr id="861" name="Google Shape;861;p32"/>
                <p:cNvGrpSpPr/>
                <p:nvPr/>
              </p:nvGrpSpPr>
              <p:grpSpPr>
                <a:xfrm>
                  <a:off x="5380497" y="383100"/>
                  <a:ext cx="187974" cy="130800"/>
                  <a:chOff x="4804925" y="764100"/>
                  <a:chExt cx="187974" cy="130800"/>
                </a:xfrm>
              </p:grpSpPr>
              <p:sp>
                <p:nvSpPr>
                  <p:cNvPr id="862" name="Google Shape;862;p32"/>
                  <p:cNvSpPr/>
                  <p:nvPr/>
                </p:nvSpPr>
                <p:spPr>
                  <a:xfrm>
                    <a:off x="4856699" y="764100"/>
                    <a:ext cx="136200" cy="1308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  <p:sp>
                <p:nvSpPr>
                  <p:cNvPr id="863" name="Google Shape;863;p32"/>
                  <p:cNvSpPr/>
                  <p:nvPr/>
                </p:nvSpPr>
                <p:spPr>
                  <a:xfrm>
                    <a:off x="4804925" y="811200"/>
                    <a:ext cx="61800" cy="366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</p:grpSp>
            <p:grpSp>
              <p:nvGrpSpPr>
                <p:cNvPr id="864" name="Google Shape;864;p32"/>
                <p:cNvGrpSpPr/>
                <p:nvPr/>
              </p:nvGrpSpPr>
              <p:grpSpPr>
                <a:xfrm>
                  <a:off x="5382151" y="822110"/>
                  <a:ext cx="187974" cy="130800"/>
                  <a:chOff x="4804925" y="764100"/>
                  <a:chExt cx="187974" cy="130800"/>
                </a:xfrm>
              </p:grpSpPr>
              <p:sp>
                <p:nvSpPr>
                  <p:cNvPr id="865" name="Google Shape;865;p32"/>
                  <p:cNvSpPr/>
                  <p:nvPr/>
                </p:nvSpPr>
                <p:spPr>
                  <a:xfrm>
                    <a:off x="4856699" y="764100"/>
                    <a:ext cx="136200" cy="1308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  <p:sp>
                <p:nvSpPr>
                  <p:cNvPr id="866" name="Google Shape;866;p32"/>
                  <p:cNvSpPr/>
                  <p:nvPr/>
                </p:nvSpPr>
                <p:spPr>
                  <a:xfrm>
                    <a:off x="4804925" y="811200"/>
                    <a:ext cx="61800" cy="366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</p:grpSp>
            <p:grpSp>
              <p:nvGrpSpPr>
                <p:cNvPr id="867" name="Google Shape;867;p32"/>
                <p:cNvGrpSpPr/>
                <p:nvPr/>
              </p:nvGrpSpPr>
              <p:grpSpPr>
                <a:xfrm>
                  <a:off x="5382151" y="1233968"/>
                  <a:ext cx="187974" cy="130800"/>
                  <a:chOff x="4804925" y="764100"/>
                  <a:chExt cx="187974" cy="130800"/>
                </a:xfrm>
              </p:grpSpPr>
              <p:sp>
                <p:nvSpPr>
                  <p:cNvPr id="868" name="Google Shape;868;p32"/>
                  <p:cNvSpPr/>
                  <p:nvPr/>
                </p:nvSpPr>
                <p:spPr>
                  <a:xfrm>
                    <a:off x="4856699" y="764100"/>
                    <a:ext cx="136200" cy="1308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  <p:sp>
                <p:nvSpPr>
                  <p:cNvPr id="869" name="Google Shape;869;p32"/>
                  <p:cNvSpPr/>
                  <p:nvPr/>
                </p:nvSpPr>
                <p:spPr>
                  <a:xfrm>
                    <a:off x="4804925" y="811200"/>
                    <a:ext cx="61800" cy="366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</p:grpSp>
          </p:grpSp>
          <p:grpSp>
            <p:nvGrpSpPr>
              <p:cNvPr id="870" name="Google Shape;870;p32"/>
              <p:cNvGrpSpPr/>
              <p:nvPr/>
            </p:nvGrpSpPr>
            <p:grpSpPr>
              <a:xfrm>
                <a:off x="5380497" y="4269300"/>
                <a:ext cx="189628" cy="569810"/>
                <a:chOff x="5380497" y="383100"/>
                <a:chExt cx="189628" cy="569810"/>
              </a:xfrm>
            </p:grpSpPr>
            <p:grpSp>
              <p:nvGrpSpPr>
                <p:cNvPr id="871" name="Google Shape;871;p32"/>
                <p:cNvGrpSpPr/>
                <p:nvPr/>
              </p:nvGrpSpPr>
              <p:grpSpPr>
                <a:xfrm>
                  <a:off x="5380497" y="383100"/>
                  <a:ext cx="187974" cy="130800"/>
                  <a:chOff x="4804925" y="764100"/>
                  <a:chExt cx="187974" cy="130800"/>
                </a:xfrm>
              </p:grpSpPr>
              <p:sp>
                <p:nvSpPr>
                  <p:cNvPr id="872" name="Google Shape;872;p32"/>
                  <p:cNvSpPr/>
                  <p:nvPr/>
                </p:nvSpPr>
                <p:spPr>
                  <a:xfrm>
                    <a:off x="4856699" y="764100"/>
                    <a:ext cx="136200" cy="1308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  <p:sp>
                <p:nvSpPr>
                  <p:cNvPr id="873" name="Google Shape;873;p32"/>
                  <p:cNvSpPr/>
                  <p:nvPr/>
                </p:nvSpPr>
                <p:spPr>
                  <a:xfrm>
                    <a:off x="4804925" y="811200"/>
                    <a:ext cx="61800" cy="366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</p:grpSp>
            <p:grpSp>
              <p:nvGrpSpPr>
                <p:cNvPr id="874" name="Google Shape;874;p32"/>
                <p:cNvGrpSpPr/>
                <p:nvPr/>
              </p:nvGrpSpPr>
              <p:grpSpPr>
                <a:xfrm>
                  <a:off x="5382151" y="822110"/>
                  <a:ext cx="187974" cy="130800"/>
                  <a:chOff x="4804925" y="764100"/>
                  <a:chExt cx="187974" cy="130800"/>
                </a:xfrm>
              </p:grpSpPr>
              <p:sp>
                <p:nvSpPr>
                  <p:cNvPr id="875" name="Google Shape;875;p32"/>
                  <p:cNvSpPr/>
                  <p:nvPr/>
                </p:nvSpPr>
                <p:spPr>
                  <a:xfrm>
                    <a:off x="4856699" y="764100"/>
                    <a:ext cx="136200" cy="1308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  <p:sp>
                <p:nvSpPr>
                  <p:cNvPr id="876" name="Google Shape;876;p32"/>
                  <p:cNvSpPr/>
                  <p:nvPr/>
                </p:nvSpPr>
                <p:spPr>
                  <a:xfrm>
                    <a:off x="4804925" y="811200"/>
                    <a:ext cx="61800" cy="366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solidFill>
                        <a:schemeClr val="dk1"/>
                      </a:solidFill>
                      <a:latin typeface="Manrope"/>
                      <a:ea typeface="Manrope"/>
                      <a:cs typeface="Manrope"/>
                      <a:sym typeface="Manrope"/>
                    </a:endParaRPr>
                  </a:p>
                </p:txBody>
              </p:sp>
            </p:grpSp>
          </p:grpSp>
        </p:grpSp>
      </p:grpSp>
      <p:sp>
        <p:nvSpPr>
          <p:cNvPr id="877" name="Google Shape;877;p32"/>
          <p:cNvSpPr txBox="1"/>
          <p:nvPr>
            <p:ph idx="1" type="body"/>
          </p:nvPr>
        </p:nvSpPr>
        <p:spPr>
          <a:xfrm rot="-199678">
            <a:off x="1297246" y="1801757"/>
            <a:ext cx="2123982" cy="2187983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rm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878" name="Google Shape;878;p32"/>
          <p:cNvSpPr txBox="1"/>
          <p:nvPr>
            <p:ph type="title"/>
          </p:nvPr>
        </p:nvSpPr>
        <p:spPr>
          <a:xfrm rot="-197254">
            <a:off x="1212945" y="1184617"/>
            <a:ext cx="2123895" cy="49582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79" name="Google Shape;879;p32"/>
          <p:cNvSpPr txBox="1"/>
          <p:nvPr>
            <p:ph idx="2" type="title"/>
          </p:nvPr>
        </p:nvSpPr>
        <p:spPr>
          <a:xfrm>
            <a:off x="6254525" y="1962475"/>
            <a:ext cx="16362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Manrope ExtraBold"/>
              <a:buNone/>
              <a:defRPr b="0" sz="120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Manrope ExtraBold"/>
              <a:buNone/>
              <a:defRPr sz="120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Manrope ExtraBold"/>
              <a:buNone/>
              <a:defRPr sz="120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Manrope ExtraBold"/>
              <a:buNone/>
              <a:defRPr sz="120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Manrope ExtraBold"/>
              <a:buNone/>
              <a:defRPr sz="120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Manrope ExtraBold"/>
              <a:buNone/>
              <a:defRPr sz="120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Manrope ExtraBold"/>
              <a:buNone/>
              <a:defRPr sz="120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Manrope ExtraBold"/>
              <a:buNone/>
              <a:defRPr sz="120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Manrope ExtraBold"/>
              <a:buNone/>
              <a:defRPr sz="120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880" name="Google Shape;880;p32"/>
          <p:cNvSpPr txBox="1"/>
          <p:nvPr>
            <p:ph idx="3" type="body"/>
          </p:nvPr>
        </p:nvSpPr>
        <p:spPr>
          <a:xfrm>
            <a:off x="6254350" y="2353130"/>
            <a:ext cx="1636200" cy="778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81" name="Google Shape;881;p32"/>
          <p:cNvSpPr txBox="1"/>
          <p:nvPr>
            <p:ph idx="4" type="title"/>
          </p:nvPr>
        </p:nvSpPr>
        <p:spPr>
          <a:xfrm>
            <a:off x="6254525" y="3292150"/>
            <a:ext cx="1636200" cy="35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Manrope ExtraBold"/>
              <a:buNone/>
              <a:defRPr b="0" sz="120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Manrope ExtraBold"/>
              <a:buNone/>
              <a:defRPr sz="1200"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Manrope ExtraBold"/>
              <a:buNone/>
              <a:defRPr sz="1200"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Manrope ExtraBold"/>
              <a:buNone/>
              <a:defRPr sz="1200"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Manrope ExtraBold"/>
              <a:buNone/>
              <a:defRPr sz="1200"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Manrope ExtraBold"/>
              <a:buNone/>
              <a:defRPr sz="1200"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Manrope ExtraBold"/>
              <a:buNone/>
              <a:defRPr sz="1200"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Manrope ExtraBold"/>
              <a:buNone/>
              <a:defRPr sz="1200"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Manrope ExtraBold"/>
              <a:buNone/>
              <a:defRPr sz="1200"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/>
        </p:txBody>
      </p:sp>
      <p:sp>
        <p:nvSpPr>
          <p:cNvPr id="882" name="Google Shape;882;p32"/>
          <p:cNvSpPr txBox="1"/>
          <p:nvPr>
            <p:ph idx="5" type="body"/>
          </p:nvPr>
        </p:nvSpPr>
        <p:spPr>
          <a:xfrm>
            <a:off x="6254350" y="3682816"/>
            <a:ext cx="1636200" cy="778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83" name="Google Shape;883;p32"/>
          <p:cNvSpPr txBox="1"/>
          <p:nvPr>
            <p:ph idx="6" type="title"/>
          </p:nvPr>
        </p:nvSpPr>
        <p:spPr>
          <a:xfrm>
            <a:off x="4844275" y="2277100"/>
            <a:ext cx="1363200" cy="43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nton"/>
              <a:buNone/>
              <a:defRPr b="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nton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nton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nton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nton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nton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nton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nton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nton"/>
              <a:buNone/>
              <a:defRPr/>
            </a:lvl9pPr>
          </a:lstStyle>
          <a:p/>
        </p:txBody>
      </p:sp>
      <p:sp>
        <p:nvSpPr>
          <p:cNvPr id="884" name="Google Shape;884;p32"/>
          <p:cNvSpPr txBox="1"/>
          <p:nvPr>
            <p:ph idx="7" type="subTitle"/>
          </p:nvPr>
        </p:nvSpPr>
        <p:spPr>
          <a:xfrm>
            <a:off x="4844325" y="2702150"/>
            <a:ext cx="1363200" cy="2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spcBef>
                <a:spcPts val="800"/>
              </a:spcBef>
              <a:spcAft>
                <a:spcPts val="8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85" name="Google Shape;885;p32"/>
          <p:cNvSpPr txBox="1"/>
          <p:nvPr>
            <p:ph idx="8" type="title"/>
          </p:nvPr>
        </p:nvSpPr>
        <p:spPr>
          <a:xfrm>
            <a:off x="4844275" y="3581862"/>
            <a:ext cx="1363200" cy="43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nton"/>
              <a:buNone/>
              <a:defRPr b="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nton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nton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nton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nton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nton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nton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nton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nton"/>
              <a:buNone/>
              <a:defRPr/>
            </a:lvl9pPr>
          </a:lstStyle>
          <a:p/>
        </p:txBody>
      </p:sp>
      <p:sp>
        <p:nvSpPr>
          <p:cNvPr id="886" name="Google Shape;886;p32"/>
          <p:cNvSpPr txBox="1"/>
          <p:nvPr>
            <p:ph idx="9" type="subTitle"/>
          </p:nvPr>
        </p:nvSpPr>
        <p:spPr>
          <a:xfrm>
            <a:off x="4844325" y="4006913"/>
            <a:ext cx="1363200" cy="2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spcBef>
                <a:spcPts val="800"/>
              </a:spcBef>
              <a:spcAft>
                <a:spcPts val="8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87" name="Google Shape;887;p32"/>
          <p:cNvSpPr txBox="1"/>
          <p:nvPr>
            <p:ph idx="13" type="body"/>
          </p:nvPr>
        </p:nvSpPr>
        <p:spPr>
          <a:xfrm>
            <a:off x="4831275" y="508775"/>
            <a:ext cx="3005100" cy="12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arterly Goal">
  <p:cSld name="CUSTOM_1_1_3_1_2"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9" name="Google Shape;889;p33"/>
          <p:cNvGrpSpPr/>
          <p:nvPr/>
        </p:nvGrpSpPr>
        <p:grpSpPr>
          <a:xfrm>
            <a:off x="392964" y="576950"/>
            <a:ext cx="8764835" cy="4114800"/>
            <a:chOff x="374175" y="576950"/>
            <a:chExt cx="8783280" cy="4114800"/>
          </a:xfrm>
        </p:grpSpPr>
        <p:cxnSp>
          <p:nvCxnSpPr>
            <p:cNvPr id="890" name="Google Shape;890;p33"/>
            <p:cNvCxnSpPr/>
            <p:nvPr/>
          </p:nvCxnSpPr>
          <p:spPr>
            <a:xfrm>
              <a:off x="374175" y="5769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91" name="Google Shape;891;p33"/>
            <p:cNvCxnSpPr/>
            <p:nvPr/>
          </p:nvCxnSpPr>
          <p:spPr>
            <a:xfrm>
              <a:off x="380655" y="11103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92" name="Google Shape;892;p33"/>
            <p:cNvCxnSpPr/>
            <p:nvPr/>
          </p:nvCxnSpPr>
          <p:spPr>
            <a:xfrm>
              <a:off x="380655" y="16437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93" name="Google Shape;893;p33"/>
            <p:cNvCxnSpPr/>
            <p:nvPr/>
          </p:nvCxnSpPr>
          <p:spPr>
            <a:xfrm>
              <a:off x="380655" y="21009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94" name="Google Shape;894;p33"/>
            <p:cNvCxnSpPr/>
            <p:nvPr/>
          </p:nvCxnSpPr>
          <p:spPr>
            <a:xfrm>
              <a:off x="380655" y="26343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95" name="Google Shape;895;p33"/>
            <p:cNvCxnSpPr/>
            <p:nvPr/>
          </p:nvCxnSpPr>
          <p:spPr>
            <a:xfrm>
              <a:off x="380655" y="31677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96" name="Google Shape;896;p33"/>
            <p:cNvCxnSpPr/>
            <p:nvPr/>
          </p:nvCxnSpPr>
          <p:spPr>
            <a:xfrm>
              <a:off x="380655" y="36249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97" name="Google Shape;897;p33"/>
            <p:cNvCxnSpPr/>
            <p:nvPr/>
          </p:nvCxnSpPr>
          <p:spPr>
            <a:xfrm>
              <a:off x="380655" y="41583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98" name="Google Shape;898;p33"/>
            <p:cNvCxnSpPr/>
            <p:nvPr/>
          </p:nvCxnSpPr>
          <p:spPr>
            <a:xfrm>
              <a:off x="380655" y="46917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899" name="Google Shape;899;p33"/>
          <p:cNvSpPr txBox="1"/>
          <p:nvPr>
            <p:ph idx="1" type="subTitle"/>
          </p:nvPr>
        </p:nvSpPr>
        <p:spPr>
          <a:xfrm>
            <a:off x="3063300" y="413950"/>
            <a:ext cx="2445000" cy="91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0" name="Google Shape;900;p33"/>
          <p:cNvSpPr txBox="1"/>
          <p:nvPr>
            <p:ph type="title"/>
          </p:nvPr>
        </p:nvSpPr>
        <p:spPr>
          <a:xfrm>
            <a:off x="513300" y="419950"/>
            <a:ext cx="2641500" cy="101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/>
        </p:txBody>
      </p:sp>
      <p:sp>
        <p:nvSpPr>
          <p:cNvPr id="901" name="Google Shape;901;p33"/>
          <p:cNvSpPr txBox="1"/>
          <p:nvPr>
            <p:ph idx="2" type="title"/>
          </p:nvPr>
        </p:nvSpPr>
        <p:spPr>
          <a:xfrm>
            <a:off x="1060026" y="1816375"/>
            <a:ext cx="2181900" cy="23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02" name="Google Shape;902;p33"/>
          <p:cNvSpPr txBox="1"/>
          <p:nvPr>
            <p:ph idx="3" type="body"/>
          </p:nvPr>
        </p:nvSpPr>
        <p:spPr>
          <a:xfrm>
            <a:off x="1059900" y="2124925"/>
            <a:ext cx="2181900" cy="3633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903" name="Google Shape;903;p33"/>
          <p:cNvSpPr txBox="1"/>
          <p:nvPr>
            <p:ph idx="4" type="title"/>
          </p:nvPr>
        </p:nvSpPr>
        <p:spPr>
          <a:xfrm rot="132356">
            <a:off x="955546" y="2826529"/>
            <a:ext cx="2182317" cy="236571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04" name="Google Shape;904;p33"/>
          <p:cNvSpPr txBox="1"/>
          <p:nvPr>
            <p:ph idx="5" type="body"/>
          </p:nvPr>
        </p:nvSpPr>
        <p:spPr>
          <a:xfrm rot="132356">
            <a:off x="941064" y="3134798"/>
            <a:ext cx="2182317" cy="363274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905" name="Google Shape;905;p33"/>
          <p:cNvSpPr txBox="1"/>
          <p:nvPr>
            <p:ph idx="6" type="title"/>
          </p:nvPr>
        </p:nvSpPr>
        <p:spPr>
          <a:xfrm>
            <a:off x="980676" y="3873125"/>
            <a:ext cx="2181900" cy="23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06" name="Google Shape;906;p33"/>
          <p:cNvSpPr txBox="1"/>
          <p:nvPr>
            <p:ph idx="7" type="body"/>
          </p:nvPr>
        </p:nvSpPr>
        <p:spPr>
          <a:xfrm>
            <a:off x="980550" y="4181675"/>
            <a:ext cx="2181900" cy="3633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907" name="Google Shape;907;p33"/>
          <p:cNvSpPr txBox="1"/>
          <p:nvPr>
            <p:ph idx="8" type="title"/>
          </p:nvPr>
        </p:nvSpPr>
        <p:spPr>
          <a:xfrm rot="126099">
            <a:off x="4508764" y="2120094"/>
            <a:ext cx="1766989" cy="23626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08" name="Google Shape;908;p33"/>
          <p:cNvSpPr txBox="1"/>
          <p:nvPr>
            <p:ph idx="9" type="body"/>
          </p:nvPr>
        </p:nvSpPr>
        <p:spPr>
          <a:xfrm rot="125772">
            <a:off x="4492678" y="2428187"/>
            <a:ext cx="1763380" cy="499236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909" name="Google Shape;909;p33"/>
          <p:cNvSpPr txBox="1"/>
          <p:nvPr>
            <p:ph idx="13" type="title"/>
          </p:nvPr>
        </p:nvSpPr>
        <p:spPr>
          <a:xfrm>
            <a:off x="7140350" y="2580150"/>
            <a:ext cx="1377000" cy="39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10" name="Google Shape;910;p33"/>
          <p:cNvSpPr txBox="1"/>
          <p:nvPr>
            <p:ph idx="14" type="body"/>
          </p:nvPr>
        </p:nvSpPr>
        <p:spPr>
          <a:xfrm>
            <a:off x="7142825" y="3047175"/>
            <a:ext cx="1377000" cy="8277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911" name="Google Shape;911;p33"/>
          <p:cNvSpPr txBox="1"/>
          <p:nvPr>
            <p:ph idx="15" type="title"/>
          </p:nvPr>
        </p:nvSpPr>
        <p:spPr>
          <a:xfrm>
            <a:off x="4505150" y="3400100"/>
            <a:ext cx="1725000" cy="23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sz="10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None/>
              <a:defRPr b="1" sz="1000"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12" name="Google Shape;912;p33"/>
          <p:cNvSpPr txBox="1"/>
          <p:nvPr>
            <p:ph idx="16" type="body"/>
          </p:nvPr>
        </p:nvSpPr>
        <p:spPr>
          <a:xfrm>
            <a:off x="4505025" y="3708650"/>
            <a:ext cx="1725000" cy="5271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Background Title">
  <p:cSld name="CUSTOM_1_1_1_1_1_2">
    <p:bg>
      <p:bgPr>
        <a:solidFill>
          <a:schemeClr val="accent3"/>
        </a:solidFill>
      </p:bgPr>
    </p:bg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34"/>
          <p:cNvSpPr/>
          <p:nvPr/>
        </p:nvSpPr>
        <p:spPr>
          <a:xfrm rot="10800000">
            <a:off x="7960900" y="-13950"/>
            <a:ext cx="1192200" cy="11982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915" name="Google Shape;915;p34"/>
          <p:cNvSpPr/>
          <p:nvPr/>
        </p:nvSpPr>
        <p:spPr>
          <a:xfrm>
            <a:off x="7735575" y="-10150"/>
            <a:ext cx="1428750" cy="1320800"/>
          </a:xfrm>
          <a:custGeom>
            <a:rect b="b" l="l" r="r" t="t"/>
            <a:pathLst>
              <a:path extrusionOk="0" h="52832" w="57150">
                <a:moveTo>
                  <a:pt x="4572" y="0"/>
                </a:moveTo>
                <a:lnTo>
                  <a:pt x="0" y="51308"/>
                </a:lnTo>
                <a:lnTo>
                  <a:pt x="57150" y="52832"/>
                </a:lnTo>
                <a:lnTo>
                  <a:pt x="57150" y="47752"/>
                </a:lnTo>
                <a:lnTo>
                  <a:pt x="914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916" name="Google Shape;916;p34"/>
          <p:cNvSpPr txBox="1"/>
          <p:nvPr>
            <p:ph type="title"/>
          </p:nvPr>
        </p:nvSpPr>
        <p:spPr>
          <a:xfrm>
            <a:off x="508875" y="1998400"/>
            <a:ext cx="6149700" cy="18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9pPr>
          </a:lstStyle>
          <a:p/>
        </p:txBody>
      </p:sp>
      <p:sp>
        <p:nvSpPr>
          <p:cNvPr id="917" name="Google Shape;917;p34"/>
          <p:cNvSpPr txBox="1"/>
          <p:nvPr>
            <p:ph idx="1" type="body"/>
          </p:nvPr>
        </p:nvSpPr>
        <p:spPr>
          <a:xfrm>
            <a:off x="508950" y="3845575"/>
            <a:ext cx="4499700" cy="8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918" name="Google Shape;918;p34"/>
          <p:cNvSpPr txBox="1"/>
          <p:nvPr>
            <p:ph idx="2" type="subTitle"/>
          </p:nvPr>
        </p:nvSpPr>
        <p:spPr>
          <a:xfrm rot="-252596">
            <a:off x="5199023" y="3875031"/>
            <a:ext cx="1487514" cy="689167"/>
          </a:xfrm>
          <a:prstGeom prst="rect">
            <a:avLst/>
          </a:prstGeom>
        </p:spPr>
        <p:txBody>
          <a:bodyPr anchorCtr="0" anchor="ctr" bIns="91425" lIns="182875" spcFirstLastPara="1" rIns="18287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b="1"/>
            </a:lvl1pPr>
            <a:lvl2pPr lvl="1" algn="ctr">
              <a:spcBef>
                <a:spcPts val="800"/>
              </a:spcBef>
              <a:spcAft>
                <a:spcPts val="0"/>
              </a:spcAft>
              <a:buSzPts val="1000"/>
              <a:buNone/>
              <a:defRPr b="1" sz="1000"/>
            </a:lvl2pPr>
            <a:lvl3pPr lvl="2" algn="ctr">
              <a:spcBef>
                <a:spcPts val="800"/>
              </a:spcBef>
              <a:spcAft>
                <a:spcPts val="0"/>
              </a:spcAft>
              <a:buSzPts val="1000"/>
              <a:buNone/>
              <a:defRPr b="1" sz="1000"/>
            </a:lvl3pPr>
            <a:lvl4pPr lvl="3" algn="ctr">
              <a:spcBef>
                <a:spcPts val="800"/>
              </a:spcBef>
              <a:spcAft>
                <a:spcPts val="0"/>
              </a:spcAft>
              <a:buSzPts val="1000"/>
              <a:buNone/>
              <a:defRPr b="1" sz="1000"/>
            </a:lvl4pPr>
            <a:lvl5pPr lvl="4" algn="ctr">
              <a:spcBef>
                <a:spcPts val="800"/>
              </a:spcBef>
              <a:spcAft>
                <a:spcPts val="0"/>
              </a:spcAft>
              <a:buSzPts val="1000"/>
              <a:buNone/>
              <a:defRPr b="1" sz="1000"/>
            </a:lvl5pPr>
            <a:lvl6pPr lvl="5" algn="ctr">
              <a:spcBef>
                <a:spcPts val="800"/>
              </a:spcBef>
              <a:spcAft>
                <a:spcPts val="0"/>
              </a:spcAft>
              <a:buSzPts val="1000"/>
              <a:buNone/>
              <a:defRPr b="1" sz="1000"/>
            </a:lvl6pPr>
            <a:lvl7pPr lvl="6" algn="ctr">
              <a:spcBef>
                <a:spcPts val="800"/>
              </a:spcBef>
              <a:spcAft>
                <a:spcPts val="0"/>
              </a:spcAft>
              <a:buSzPts val="1000"/>
              <a:buNone/>
              <a:defRPr b="1" sz="1000"/>
            </a:lvl7pPr>
            <a:lvl8pPr lvl="7" algn="ctr">
              <a:spcBef>
                <a:spcPts val="800"/>
              </a:spcBef>
              <a:spcAft>
                <a:spcPts val="0"/>
              </a:spcAft>
              <a:buSzPts val="1000"/>
              <a:buNone/>
              <a:defRPr b="1" sz="1000"/>
            </a:lvl8pPr>
            <a:lvl9pPr lvl="8" algn="ctr">
              <a:spcBef>
                <a:spcPts val="800"/>
              </a:spcBef>
              <a:spcAft>
                <a:spcPts val="800"/>
              </a:spcAft>
              <a:buSzPts val="1000"/>
              <a:buNone/>
              <a:defRPr b="1" sz="10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Notes with dark background">
  <p:cSld name="CUSTOM_1_1_1_4">
    <p:bg>
      <p:bgPr>
        <a:solidFill>
          <a:schemeClr val="lt1"/>
        </a:solidFill>
      </p:bgPr>
    </p:bg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35"/>
          <p:cNvSpPr/>
          <p:nvPr/>
        </p:nvSpPr>
        <p:spPr>
          <a:xfrm>
            <a:off x="835200" y="149400"/>
            <a:ext cx="158400" cy="15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921" name="Google Shape;921;p35"/>
          <p:cNvSpPr/>
          <p:nvPr/>
        </p:nvSpPr>
        <p:spPr>
          <a:xfrm>
            <a:off x="3273600" y="149400"/>
            <a:ext cx="158400" cy="15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922" name="Google Shape;922;p35"/>
          <p:cNvSpPr/>
          <p:nvPr/>
        </p:nvSpPr>
        <p:spPr>
          <a:xfrm>
            <a:off x="5712000" y="149400"/>
            <a:ext cx="158400" cy="15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923" name="Google Shape;923;p35"/>
          <p:cNvSpPr/>
          <p:nvPr/>
        </p:nvSpPr>
        <p:spPr>
          <a:xfrm>
            <a:off x="8150400" y="149400"/>
            <a:ext cx="158400" cy="15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924" name="Google Shape;924;p35"/>
          <p:cNvCxnSpPr/>
          <p:nvPr/>
        </p:nvCxnSpPr>
        <p:spPr>
          <a:xfrm>
            <a:off x="0" y="457191"/>
            <a:ext cx="91404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25" name="Google Shape;925;p35"/>
          <p:cNvCxnSpPr/>
          <p:nvPr/>
        </p:nvCxnSpPr>
        <p:spPr>
          <a:xfrm>
            <a:off x="0" y="524791"/>
            <a:ext cx="91404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26" name="Google Shape;926;p35"/>
          <p:cNvSpPr txBox="1"/>
          <p:nvPr>
            <p:ph type="title"/>
          </p:nvPr>
        </p:nvSpPr>
        <p:spPr>
          <a:xfrm>
            <a:off x="2563250" y="1900525"/>
            <a:ext cx="1767000" cy="11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0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27" name="Google Shape;927;p35"/>
          <p:cNvSpPr txBox="1"/>
          <p:nvPr>
            <p:ph idx="2" type="title"/>
          </p:nvPr>
        </p:nvSpPr>
        <p:spPr>
          <a:xfrm rot="-261567">
            <a:off x="710939" y="1685986"/>
            <a:ext cx="1847044" cy="1173986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28" name="Google Shape;928;p35"/>
          <p:cNvSpPr txBox="1"/>
          <p:nvPr>
            <p:ph idx="3" type="title"/>
          </p:nvPr>
        </p:nvSpPr>
        <p:spPr>
          <a:xfrm rot="520">
            <a:off x="4330173" y="1683025"/>
            <a:ext cx="1981500" cy="13107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29" name="Google Shape;929;p35"/>
          <p:cNvSpPr txBox="1"/>
          <p:nvPr>
            <p:ph idx="4" type="title"/>
          </p:nvPr>
        </p:nvSpPr>
        <p:spPr>
          <a:xfrm rot="158281">
            <a:off x="6392594" y="1886282"/>
            <a:ext cx="1981500" cy="1310588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30" name="Google Shape;930;p35"/>
          <p:cNvSpPr txBox="1"/>
          <p:nvPr>
            <p:ph idx="5" type="title"/>
          </p:nvPr>
        </p:nvSpPr>
        <p:spPr>
          <a:xfrm rot="-204021">
            <a:off x="3560217" y="3689616"/>
            <a:ext cx="1608432" cy="681005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None/>
              <a:defRPr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None/>
              <a:defRPr b="1"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None/>
              <a:defRPr b="1"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None/>
              <a:defRPr b="1"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None/>
              <a:defRPr b="1"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None/>
              <a:defRPr b="1"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None/>
              <a:defRPr b="1"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None/>
              <a:defRPr b="1"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None/>
              <a:defRPr b="1"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and Subtitle - Alt 1">
  <p:cSld name="CUSTOM_1_1_3_1_3"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36"/>
          <p:cNvGrpSpPr/>
          <p:nvPr/>
        </p:nvGrpSpPr>
        <p:grpSpPr>
          <a:xfrm>
            <a:off x="392964" y="576950"/>
            <a:ext cx="8764835" cy="4114800"/>
            <a:chOff x="374175" y="576950"/>
            <a:chExt cx="8783280" cy="4114800"/>
          </a:xfrm>
        </p:grpSpPr>
        <p:cxnSp>
          <p:nvCxnSpPr>
            <p:cNvPr id="933" name="Google Shape;933;p36"/>
            <p:cNvCxnSpPr/>
            <p:nvPr/>
          </p:nvCxnSpPr>
          <p:spPr>
            <a:xfrm>
              <a:off x="374175" y="5769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34" name="Google Shape;934;p36"/>
            <p:cNvCxnSpPr/>
            <p:nvPr/>
          </p:nvCxnSpPr>
          <p:spPr>
            <a:xfrm>
              <a:off x="380655" y="11103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35" name="Google Shape;935;p36"/>
            <p:cNvCxnSpPr/>
            <p:nvPr/>
          </p:nvCxnSpPr>
          <p:spPr>
            <a:xfrm>
              <a:off x="380655" y="16437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36" name="Google Shape;936;p36"/>
            <p:cNvCxnSpPr/>
            <p:nvPr/>
          </p:nvCxnSpPr>
          <p:spPr>
            <a:xfrm>
              <a:off x="380655" y="21009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37" name="Google Shape;937;p36"/>
            <p:cNvCxnSpPr/>
            <p:nvPr/>
          </p:nvCxnSpPr>
          <p:spPr>
            <a:xfrm>
              <a:off x="380655" y="26343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38" name="Google Shape;938;p36"/>
            <p:cNvCxnSpPr/>
            <p:nvPr/>
          </p:nvCxnSpPr>
          <p:spPr>
            <a:xfrm>
              <a:off x="380655" y="31677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39" name="Google Shape;939;p36"/>
            <p:cNvCxnSpPr/>
            <p:nvPr/>
          </p:nvCxnSpPr>
          <p:spPr>
            <a:xfrm>
              <a:off x="380655" y="36249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40" name="Google Shape;940;p36"/>
            <p:cNvCxnSpPr/>
            <p:nvPr/>
          </p:nvCxnSpPr>
          <p:spPr>
            <a:xfrm>
              <a:off x="380655" y="41583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41" name="Google Shape;941;p36"/>
            <p:cNvCxnSpPr/>
            <p:nvPr/>
          </p:nvCxnSpPr>
          <p:spPr>
            <a:xfrm>
              <a:off x="380655" y="4691750"/>
              <a:ext cx="8776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942" name="Google Shape;942;p36"/>
          <p:cNvCxnSpPr/>
          <p:nvPr/>
        </p:nvCxnSpPr>
        <p:spPr>
          <a:xfrm>
            <a:off x="392950" y="-20266"/>
            <a:ext cx="0" cy="516570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43" name="Google Shape;943;p36"/>
          <p:cNvGrpSpPr/>
          <p:nvPr/>
        </p:nvGrpSpPr>
        <p:grpSpPr>
          <a:xfrm>
            <a:off x="114421" y="175123"/>
            <a:ext cx="134104" cy="4750255"/>
            <a:chOff x="114421" y="175123"/>
            <a:chExt cx="134104" cy="4750255"/>
          </a:xfrm>
        </p:grpSpPr>
        <p:grpSp>
          <p:nvGrpSpPr>
            <p:cNvPr id="944" name="Google Shape;944;p36"/>
            <p:cNvGrpSpPr/>
            <p:nvPr/>
          </p:nvGrpSpPr>
          <p:grpSpPr>
            <a:xfrm>
              <a:off x="114421" y="175123"/>
              <a:ext cx="134104" cy="4334807"/>
              <a:chOff x="5432271" y="383100"/>
              <a:chExt cx="137854" cy="4456010"/>
            </a:xfrm>
          </p:grpSpPr>
          <p:grpSp>
            <p:nvGrpSpPr>
              <p:cNvPr id="945" name="Google Shape;945;p36"/>
              <p:cNvGrpSpPr/>
              <p:nvPr/>
            </p:nvGrpSpPr>
            <p:grpSpPr>
              <a:xfrm>
                <a:off x="5432271" y="383100"/>
                <a:ext cx="137854" cy="981668"/>
                <a:chOff x="5432271" y="383100"/>
                <a:chExt cx="137854" cy="981668"/>
              </a:xfrm>
            </p:grpSpPr>
            <p:sp>
              <p:nvSpPr>
                <p:cNvPr id="946" name="Google Shape;946;p36"/>
                <p:cNvSpPr/>
                <p:nvPr/>
              </p:nvSpPr>
              <p:spPr>
                <a:xfrm>
                  <a:off x="5433925" y="82211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947" name="Google Shape;947;p36"/>
                <p:cNvSpPr/>
                <p:nvPr/>
              </p:nvSpPr>
              <p:spPr>
                <a:xfrm>
                  <a:off x="5432271" y="383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948" name="Google Shape;948;p36"/>
                <p:cNvSpPr/>
                <p:nvPr/>
              </p:nvSpPr>
              <p:spPr>
                <a:xfrm>
                  <a:off x="5433925" y="1233968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949" name="Google Shape;949;p36"/>
              <p:cNvGrpSpPr/>
              <p:nvPr/>
            </p:nvGrpSpPr>
            <p:grpSpPr>
              <a:xfrm>
                <a:off x="5432271" y="1678500"/>
                <a:ext cx="137854" cy="981668"/>
                <a:chOff x="5432271" y="383100"/>
                <a:chExt cx="137854" cy="981668"/>
              </a:xfrm>
            </p:grpSpPr>
            <p:sp>
              <p:nvSpPr>
                <p:cNvPr id="950" name="Google Shape;950;p36"/>
                <p:cNvSpPr/>
                <p:nvPr/>
              </p:nvSpPr>
              <p:spPr>
                <a:xfrm>
                  <a:off x="5432271" y="383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951" name="Google Shape;951;p36"/>
                <p:cNvSpPr/>
                <p:nvPr/>
              </p:nvSpPr>
              <p:spPr>
                <a:xfrm>
                  <a:off x="5433925" y="82211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952" name="Google Shape;952;p36"/>
                <p:cNvSpPr/>
                <p:nvPr/>
              </p:nvSpPr>
              <p:spPr>
                <a:xfrm>
                  <a:off x="5433925" y="1233968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953" name="Google Shape;953;p36"/>
              <p:cNvGrpSpPr/>
              <p:nvPr/>
            </p:nvGrpSpPr>
            <p:grpSpPr>
              <a:xfrm>
                <a:off x="5432271" y="2973900"/>
                <a:ext cx="137854" cy="981668"/>
                <a:chOff x="5432271" y="383100"/>
                <a:chExt cx="137854" cy="981668"/>
              </a:xfrm>
            </p:grpSpPr>
            <p:sp>
              <p:nvSpPr>
                <p:cNvPr id="954" name="Google Shape;954;p36"/>
                <p:cNvSpPr/>
                <p:nvPr/>
              </p:nvSpPr>
              <p:spPr>
                <a:xfrm>
                  <a:off x="5432271" y="383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955" name="Google Shape;955;p36"/>
                <p:cNvSpPr/>
                <p:nvPr/>
              </p:nvSpPr>
              <p:spPr>
                <a:xfrm>
                  <a:off x="5433925" y="82211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956" name="Google Shape;956;p36"/>
                <p:cNvSpPr/>
                <p:nvPr/>
              </p:nvSpPr>
              <p:spPr>
                <a:xfrm>
                  <a:off x="5433925" y="1233968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  <p:grpSp>
            <p:nvGrpSpPr>
              <p:cNvPr id="957" name="Google Shape;957;p36"/>
              <p:cNvGrpSpPr/>
              <p:nvPr/>
            </p:nvGrpSpPr>
            <p:grpSpPr>
              <a:xfrm>
                <a:off x="5432271" y="4269300"/>
                <a:ext cx="137854" cy="569810"/>
                <a:chOff x="5432271" y="383100"/>
                <a:chExt cx="137854" cy="569810"/>
              </a:xfrm>
            </p:grpSpPr>
            <p:sp>
              <p:nvSpPr>
                <p:cNvPr id="958" name="Google Shape;958;p36"/>
                <p:cNvSpPr/>
                <p:nvPr/>
              </p:nvSpPr>
              <p:spPr>
                <a:xfrm>
                  <a:off x="5432271" y="38310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  <p:sp>
              <p:nvSpPr>
                <p:cNvPr id="959" name="Google Shape;959;p36"/>
                <p:cNvSpPr/>
                <p:nvPr/>
              </p:nvSpPr>
              <p:spPr>
                <a:xfrm>
                  <a:off x="5433925" y="822110"/>
                  <a:ext cx="136200" cy="130800"/>
                </a:xfrm>
                <a:prstGeom prst="ellipse">
                  <a:avLst/>
                </a:pr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dk1"/>
                    </a:solidFill>
                    <a:latin typeface="Manrope"/>
                    <a:ea typeface="Manrope"/>
                    <a:cs typeface="Manrope"/>
                    <a:sym typeface="Manrope"/>
                  </a:endParaRPr>
                </a:p>
              </p:txBody>
            </p:sp>
          </p:grpSp>
        </p:grpSp>
        <p:sp>
          <p:nvSpPr>
            <p:cNvPr id="960" name="Google Shape;960;p36"/>
            <p:cNvSpPr/>
            <p:nvPr/>
          </p:nvSpPr>
          <p:spPr>
            <a:xfrm>
              <a:off x="115150" y="4798178"/>
              <a:ext cx="132600" cy="127200"/>
            </a:xfrm>
            <a:prstGeom prst="ellipse">
              <a:avLst/>
            </a:pr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</p:grpSp>
      <p:sp>
        <p:nvSpPr>
          <p:cNvPr id="961" name="Google Shape;961;p36"/>
          <p:cNvSpPr txBox="1"/>
          <p:nvPr>
            <p:ph idx="1" type="subTitle"/>
          </p:nvPr>
        </p:nvSpPr>
        <p:spPr>
          <a:xfrm>
            <a:off x="3063300" y="413950"/>
            <a:ext cx="2445000" cy="91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2" name="Google Shape;962;p36"/>
          <p:cNvSpPr txBox="1"/>
          <p:nvPr>
            <p:ph type="title"/>
          </p:nvPr>
        </p:nvSpPr>
        <p:spPr>
          <a:xfrm>
            <a:off x="513300" y="419950"/>
            <a:ext cx="2641500" cy="101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3" name="Google Shape;963;p36"/>
          <p:cNvSpPr txBox="1"/>
          <p:nvPr>
            <p:ph idx="2" type="subTitle"/>
          </p:nvPr>
        </p:nvSpPr>
        <p:spPr>
          <a:xfrm>
            <a:off x="1541800" y="1729550"/>
            <a:ext cx="7863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Manrope ExtraBold"/>
              <a:buNone/>
              <a:defRPr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200"/>
              <a:buNone/>
              <a:defRPr/>
            </a:lvl9pPr>
          </a:lstStyle>
          <a:p/>
        </p:txBody>
      </p:sp>
      <p:sp>
        <p:nvSpPr>
          <p:cNvPr id="964" name="Google Shape;964;p36"/>
          <p:cNvSpPr txBox="1"/>
          <p:nvPr>
            <p:ph idx="3" type="subTitle"/>
          </p:nvPr>
        </p:nvSpPr>
        <p:spPr>
          <a:xfrm>
            <a:off x="3423025" y="1729550"/>
            <a:ext cx="7863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Manrope ExtraBold"/>
              <a:buNone/>
              <a:defRPr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200"/>
              <a:buNone/>
              <a:defRPr/>
            </a:lvl9pPr>
          </a:lstStyle>
          <a:p/>
        </p:txBody>
      </p:sp>
      <p:sp>
        <p:nvSpPr>
          <p:cNvPr id="965" name="Google Shape;965;p36"/>
          <p:cNvSpPr txBox="1"/>
          <p:nvPr>
            <p:ph idx="4" type="subTitle"/>
          </p:nvPr>
        </p:nvSpPr>
        <p:spPr>
          <a:xfrm>
            <a:off x="5307725" y="1729550"/>
            <a:ext cx="7863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Manrope ExtraBold"/>
              <a:buNone/>
              <a:defRPr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200"/>
              <a:buNone/>
              <a:defRPr/>
            </a:lvl9pPr>
          </a:lstStyle>
          <a:p/>
        </p:txBody>
      </p:sp>
      <p:sp>
        <p:nvSpPr>
          <p:cNvPr id="966" name="Google Shape;966;p36"/>
          <p:cNvSpPr txBox="1"/>
          <p:nvPr>
            <p:ph idx="5" type="subTitle"/>
          </p:nvPr>
        </p:nvSpPr>
        <p:spPr>
          <a:xfrm>
            <a:off x="7170900" y="1729575"/>
            <a:ext cx="7863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Manrope ExtraBold"/>
              <a:buNone/>
              <a:defRPr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200"/>
              <a:buNone/>
              <a:defRPr/>
            </a:lvl9pPr>
          </a:lstStyle>
          <a:p/>
        </p:txBody>
      </p:sp>
      <p:sp>
        <p:nvSpPr>
          <p:cNvPr id="967" name="Google Shape;967;p36"/>
          <p:cNvSpPr txBox="1"/>
          <p:nvPr>
            <p:ph idx="6" type="body"/>
          </p:nvPr>
        </p:nvSpPr>
        <p:spPr>
          <a:xfrm>
            <a:off x="1304475" y="3171988"/>
            <a:ext cx="1371600" cy="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292100" lvl="1" marL="9144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292100" lvl="2" marL="13716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292100" lvl="3" marL="18288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292100" lvl="4" marL="22860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292100" lvl="5" marL="27432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292100" lvl="6" marL="32004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292100" lvl="7" marL="36576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292100" lvl="8" marL="4114800" algn="ctr">
              <a:spcBef>
                <a:spcPts val="800"/>
              </a:spcBef>
              <a:spcAft>
                <a:spcPts val="80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968" name="Google Shape;968;p36"/>
          <p:cNvSpPr txBox="1"/>
          <p:nvPr>
            <p:ph idx="7" type="body"/>
          </p:nvPr>
        </p:nvSpPr>
        <p:spPr>
          <a:xfrm>
            <a:off x="3130375" y="3171988"/>
            <a:ext cx="1371600" cy="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292100" lvl="1" marL="9144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292100" lvl="2" marL="13716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292100" lvl="3" marL="18288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292100" lvl="4" marL="22860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292100" lvl="5" marL="27432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292100" lvl="6" marL="32004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292100" lvl="7" marL="36576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292100" lvl="8" marL="4114800" algn="ctr">
              <a:spcBef>
                <a:spcPts val="800"/>
              </a:spcBef>
              <a:spcAft>
                <a:spcPts val="80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969" name="Google Shape;969;p36"/>
          <p:cNvSpPr txBox="1"/>
          <p:nvPr>
            <p:ph idx="8" type="body"/>
          </p:nvPr>
        </p:nvSpPr>
        <p:spPr>
          <a:xfrm>
            <a:off x="4980275" y="3171988"/>
            <a:ext cx="1371600" cy="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292100" lvl="1" marL="9144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292100" lvl="2" marL="13716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292100" lvl="3" marL="18288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292100" lvl="4" marL="22860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292100" lvl="5" marL="27432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292100" lvl="6" marL="32004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292100" lvl="7" marL="36576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292100" lvl="8" marL="4114800" algn="ctr">
              <a:spcBef>
                <a:spcPts val="800"/>
              </a:spcBef>
              <a:spcAft>
                <a:spcPts val="80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970" name="Google Shape;970;p36"/>
          <p:cNvSpPr txBox="1"/>
          <p:nvPr>
            <p:ph idx="9" type="body"/>
          </p:nvPr>
        </p:nvSpPr>
        <p:spPr>
          <a:xfrm>
            <a:off x="6878250" y="3171988"/>
            <a:ext cx="1371600" cy="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indent="-292100" lvl="1" marL="9144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indent="-292100" lvl="2" marL="13716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indent="-292100" lvl="3" marL="18288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indent="-292100" lvl="4" marL="22860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indent="-292100" lvl="5" marL="27432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indent="-292100" lvl="6" marL="32004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●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indent="-292100" lvl="7" marL="3657600" algn="ctr">
              <a:spcBef>
                <a:spcPts val="800"/>
              </a:spcBef>
              <a:spcAft>
                <a:spcPts val="0"/>
              </a:spcAft>
              <a:buSzPts val="1000"/>
              <a:buFont typeface="Manrope Medium"/>
              <a:buChar char="○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indent="-292100" lvl="8" marL="4114800" algn="ctr">
              <a:spcBef>
                <a:spcPts val="800"/>
              </a:spcBef>
              <a:spcAft>
                <a:spcPts val="800"/>
              </a:spcAft>
              <a:buSzPts val="1000"/>
              <a:buFont typeface="Manrope Medium"/>
              <a:buChar char="■"/>
              <a:defRPr sz="10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3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73" name="Google Shape;973;p3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3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"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78" name="Google Shape;978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 and two columns"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81" name="Google Shape;981;p4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82" name="Google Shape;982;p4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4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87" name="Google Shape;987;p4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4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4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92" name="Google Shape;992;p4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93" name="Google Shape;993;p4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4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4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8" name="Google Shape;998;p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ctr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ctr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ctr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ctr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ctr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ctr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ctr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ctr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48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02" name="Google Shape;1002;p48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03" name="Google Shape;1003;p48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04" name="Google Shape;1004;p48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05" name="Google Shape;1005;p48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06" name="Google Shape;1006;p48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07" name="Google Shape;1007;p48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Title, body and image"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10" name="Google Shape;1010;p49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011" name="Google Shape;1011;p49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Two big ideas"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50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14" name="Google Shape;1014;p50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015" name="Google Shape;1015;p50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016" name="Google Shape;1016;p50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17" name="Google Shape;1017;p50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Three big ideas"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51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020" name="Google Shape;1020;p51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021" name="Google Shape;1021;p51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22" name="Google Shape;1022;p51"/>
          <p:cNvSpPr txBox="1"/>
          <p:nvPr>
            <p:ph idx="3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23" name="Google Shape;1023;p51"/>
          <p:cNvSpPr txBox="1"/>
          <p:nvPr>
            <p:ph idx="4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24" name="Google Shape;1024;p51"/>
          <p:cNvSpPr txBox="1"/>
          <p:nvPr>
            <p:ph idx="5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25" name="Google Shape;1025;p51"/>
          <p:cNvSpPr txBox="1"/>
          <p:nvPr>
            <p:ph idx="6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 and image"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28" name="Google Shape;1028;p52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Two storyboards"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53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031" name="Google Shape;1031;p53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032" name="Google Shape;1032;p53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033" name="Google Shape;1033;p53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034" name="Google Shape;1034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35" name="Google Shape;1035;p53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36" name="Google Shape;1036;p53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Three storyboards"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54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039" name="Google Shape;1039;p54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40" name="Google Shape;1040;p54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41" name="Google Shape;1041;p54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042" name="Google Shape;1042;p54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43" name="Google Shape;1043;p54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044" name="Google Shape;1044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45" name="Google Shape;1045;p54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46" name="Google Shape;1046;p54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47" name="Google Shape;1047;p54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Image only"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55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Image grid"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56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052" name="Google Shape;1052;p56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053" name="Google Shape;1053;p56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054" name="Google Shape;1054;p56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055" name="Google Shape;1055;p56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056" name="Google Shape;1056;p56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057" name="Google Shape;1057;p56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58" name="Google Shape;1058;p56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059" name="Google Shape;1059;p56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060" name="Google Shape;1060;p56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31.xml"/><Relationship Id="rId42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33.xml"/><Relationship Id="rId44" Type="http://schemas.openxmlformats.org/officeDocument/2006/relationships/theme" Target="../theme/theme1.xml"/><Relationship Id="rId21" Type="http://schemas.openxmlformats.org/officeDocument/2006/relationships/slideLayout" Target="../slideLayouts/slideLayout32.xml"/><Relationship Id="rId43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35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26.xml"/><Relationship Id="rId37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25.xml"/><Relationship Id="rId3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27.xml"/><Relationship Id="rId38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228600" y="1452125"/>
            <a:ext cx="5760600" cy="3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●"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304800" lvl="1" marL="914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○"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■"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●"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○"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■"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●"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○"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200"/>
              <a:buFont typeface="Manrope"/>
              <a:buChar char="■"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228600" y="369300"/>
            <a:ext cx="6480300" cy="5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1" sz="3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616">
          <p15:clr>
            <a:srgbClr val="E46962"/>
          </p15:clr>
        </p15:guide>
        <p15:guide id="2" pos="144">
          <p15:clr>
            <a:srgbClr val="E46962"/>
          </p15:clr>
        </p15:guide>
        <p15:guide id="3" orient="horz" pos="144">
          <p15:clr>
            <a:srgbClr val="E46962"/>
          </p15:clr>
        </p15:guide>
        <p15:guide id="4" orient="horz" pos="3094">
          <p15:clr>
            <a:srgbClr val="E46962"/>
          </p15:clr>
        </p15:guide>
        <p15:guide id="5" pos="2850">
          <p15:clr>
            <a:srgbClr val="E46962"/>
          </p15:clr>
        </p15:guide>
        <p15:guide id="6" pos="2910">
          <p15:clr>
            <a:srgbClr val="E46962"/>
          </p15:clr>
        </p15:guide>
        <p15:guide id="7" pos="1468">
          <p15:clr>
            <a:srgbClr val="E46962"/>
          </p15:clr>
        </p15:guide>
        <p15:guide id="8" pos="1527">
          <p15:clr>
            <a:srgbClr val="E46962"/>
          </p15:clr>
        </p15:guide>
        <p15:guide id="9" pos="4226">
          <p15:clr>
            <a:srgbClr val="E46962"/>
          </p15:clr>
        </p15:guide>
        <p15:guide id="10" pos="4285">
          <p15:clr>
            <a:srgbClr val="E46962"/>
          </p15:clr>
        </p15:guide>
        <p15:guide id="11" pos="3773">
          <p15:clr>
            <a:srgbClr val="E46962"/>
          </p15:clr>
        </p15:guide>
        <p15:guide id="12" pos="3830">
          <p15:clr>
            <a:srgbClr val="E46962"/>
          </p15:clr>
        </p15:guide>
        <p15:guide id="13" pos="1930">
          <p15:clr>
            <a:srgbClr val="E46962"/>
          </p15:clr>
        </p15:guide>
        <p15:guide id="14" pos="1987">
          <p15:clr>
            <a:srgbClr val="E46962"/>
          </p15:clr>
        </p15:guide>
        <p15:guide id="15" orient="horz" pos="288">
          <p15:clr>
            <a:srgbClr val="E46962"/>
          </p15:clr>
        </p15:guide>
        <p15:guide id="16" orient="horz" pos="2950">
          <p15:clr>
            <a:srgbClr val="E46962"/>
          </p15:clr>
        </p15:guide>
        <p15:guide id="17" orient="horz" pos="1135">
          <p15:clr>
            <a:srgbClr val="E46962"/>
          </p15:clr>
        </p15:guide>
        <p15:guide id="18" orient="horz" pos="1194">
          <p15:clr>
            <a:srgbClr val="E46962"/>
          </p15:clr>
        </p15:guide>
        <p15:guide id="19" orient="horz" pos="2043">
          <p15:clr>
            <a:srgbClr val="E46962"/>
          </p15:clr>
        </p15:guide>
        <p15:guide id="20" orient="horz" pos="2103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1.jpg"/><Relationship Id="rId4" Type="http://schemas.openxmlformats.org/officeDocument/2006/relationships/image" Target="../media/image14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3.jpg"/><Relationship Id="rId5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22.jpg"/><Relationship Id="rId5" Type="http://schemas.openxmlformats.org/officeDocument/2006/relationships/image" Target="../media/image28.jpg"/><Relationship Id="rId6" Type="http://schemas.openxmlformats.org/officeDocument/2006/relationships/image" Target="../media/image2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24.jpg"/><Relationship Id="rId5" Type="http://schemas.openxmlformats.org/officeDocument/2006/relationships/image" Target="../media/image21.jpg"/><Relationship Id="rId6" Type="http://schemas.openxmlformats.org/officeDocument/2006/relationships/image" Target="../media/image3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26.jpg"/><Relationship Id="rId5" Type="http://schemas.openxmlformats.org/officeDocument/2006/relationships/image" Target="../media/image3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Relationship Id="rId4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30.jpg"/><Relationship Id="rId5" Type="http://schemas.openxmlformats.org/officeDocument/2006/relationships/image" Target="../media/image3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38.jpg"/><Relationship Id="rId5" Type="http://schemas.openxmlformats.org/officeDocument/2006/relationships/image" Target="../media/image31.jpg"/><Relationship Id="rId6" Type="http://schemas.openxmlformats.org/officeDocument/2006/relationships/image" Target="../media/image3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27.jpg"/><Relationship Id="rId5" Type="http://schemas.openxmlformats.org/officeDocument/2006/relationships/image" Target="../media/image23.jpg"/><Relationship Id="rId6" Type="http://schemas.openxmlformats.org/officeDocument/2006/relationships/image" Target="../media/image3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Relationship Id="rId4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35.jpg"/><Relationship Id="rId5" Type="http://schemas.openxmlformats.org/officeDocument/2006/relationships/image" Target="../media/image3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png"/><Relationship Id="rId4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image" Target="../media/image4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Relationship Id="rId4" Type="http://schemas.openxmlformats.org/officeDocument/2006/relationships/image" Target="../media/image4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Relationship Id="rId4" Type="http://schemas.openxmlformats.org/officeDocument/2006/relationships/image" Target="../media/image1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2.jpg"/><Relationship Id="rId5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20.jpg"/><Relationship Id="rId5" Type="http://schemas.openxmlformats.org/officeDocument/2006/relationships/image" Target="../media/image1.png"/><Relationship Id="rId6" Type="http://schemas.openxmlformats.org/officeDocument/2006/relationships/image" Target="../media/image6.png"/><Relationship Id="rId7" Type="http://schemas.openxmlformats.org/officeDocument/2006/relationships/image" Target="../media/image5.png"/><Relationship Id="rId8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Relationship Id="rId5" Type="http://schemas.openxmlformats.org/officeDocument/2006/relationships/image" Target="../media/image19.jpg"/><Relationship Id="rId6" Type="http://schemas.openxmlformats.org/officeDocument/2006/relationships/image" Target="../media/image9.png"/><Relationship Id="rId7" Type="http://schemas.openxmlformats.org/officeDocument/2006/relationships/image" Target="../media/image12.png"/><Relationship Id="rId8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lack berries on brown wooden crate" id="1065" name="Google Shape;1065;p57"/>
          <p:cNvPicPr preferRelativeResize="0"/>
          <p:nvPr/>
        </p:nvPicPr>
        <p:blipFill rotWithShape="1">
          <a:blip r:embed="rId3">
            <a:alphaModFix/>
          </a:blip>
          <a:srcRect b="0" l="0" r="9024" t="0"/>
          <a:stretch/>
        </p:blipFill>
        <p:spPr>
          <a:xfrm>
            <a:off x="2141700" y="0"/>
            <a:ext cx="7002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57"/>
          <p:cNvSpPr/>
          <p:nvPr/>
        </p:nvSpPr>
        <p:spPr>
          <a:xfrm>
            <a:off x="0" y="0"/>
            <a:ext cx="29919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7" name="Google Shape;1067;p57" title="perde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86200"/>
            <a:ext cx="4728863" cy="20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57" title="logo-saptamana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349" y="618524"/>
            <a:ext cx="3693789" cy="1097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57" title="randulet-a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7225" y="4493549"/>
            <a:ext cx="2357451" cy="39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57"/>
          <p:cNvSpPr txBox="1"/>
          <p:nvPr/>
        </p:nvSpPr>
        <p:spPr>
          <a:xfrm>
            <a:off x="201725" y="2571750"/>
            <a:ext cx="2424600" cy="1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6E8D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Material realizat în cadrul The Butterfly Effect, proiect  implementat de Fundația Comunitară Cluj și Asociația Plaiuri Noi, cu finanțarea Administrația Fondului de Mediu, în perioada iunie 2024 - octombrie 2025.</a:t>
            </a:r>
            <a:endParaRPr>
              <a:solidFill>
                <a:srgbClr val="E6E8D6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1071" name="Google Shape;1071;p57"/>
          <p:cNvSpPr txBox="1"/>
          <p:nvPr/>
        </p:nvSpPr>
        <p:spPr>
          <a:xfrm>
            <a:off x="3260900" y="2966850"/>
            <a:ext cx="5782200" cy="270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38100">
              <a:srgbClr val="000000">
                <a:alpha val="8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HOTELURI </a:t>
            </a:r>
            <a:endParaRPr b="1" sz="72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DE INSECTE</a:t>
            </a:r>
            <a:endParaRPr b="1" sz="72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66"/>
          <p:cNvSpPr/>
          <p:nvPr/>
        </p:nvSpPr>
        <p:spPr>
          <a:xfrm>
            <a:off x="-9625" y="-150"/>
            <a:ext cx="87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5" name="Google Shape;1185;p66" title="reteaua-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2050" y="549450"/>
            <a:ext cx="4080774" cy="4044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p66"/>
          <p:cNvPicPr preferRelativeResize="0"/>
          <p:nvPr/>
        </p:nvPicPr>
        <p:blipFill rotWithShape="1">
          <a:blip r:embed="rId5">
            <a:alphaModFix/>
          </a:blip>
          <a:srcRect b="18842" l="3401" r="3401" t="18327"/>
          <a:stretch/>
        </p:blipFill>
        <p:spPr>
          <a:xfrm>
            <a:off x="5115140" y="1727982"/>
            <a:ext cx="3706010" cy="2498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67"/>
          <p:cNvSpPr/>
          <p:nvPr/>
        </p:nvSpPr>
        <p:spPr>
          <a:xfrm>
            <a:off x="-9625" y="-150"/>
            <a:ext cx="87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3" name="Google Shape;1193;p67" title="reteaua-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67"/>
          <p:cNvPicPr preferRelativeResize="0"/>
          <p:nvPr/>
        </p:nvPicPr>
        <p:blipFill rotWithShape="1">
          <a:blip r:embed="rId4">
            <a:alphaModFix/>
          </a:blip>
          <a:srcRect b="0" l="0" r="4897" t="0"/>
          <a:stretch/>
        </p:blipFill>
        <p:spPr>
          <a:xfrm>
            <a:off x="5127322" y="1135394"/>
            <a:ext cx="3940378" cy="3107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67"/>
          <p:cNvPicPr preferRelativeResize="0"/>
          <p:nvPr/>
        </p:nvPicPr>
        <p:blipFill rotWithShape="1">
          <a:blip r:embed="rId5">
            <a:alphaModFix/>
          </a:blip>
          <a:srcRect b="4834" l="0" r="0" t="0"/>
          <a:stretch/>
        </p:blipFill>
        <p:spPr>
          <a:xfrm>
            <a:off x="1627700" y="2024473"/>
            <a:ext cx="1967602" cy="3119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Google Shape;1196;p6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95305" y="396254"/>
            <a:ext cx="2059391" cy="3104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68"/>
          <p:cNvSpPr/>
          <p:nvPr/>
        </p:nvSpPr>
        <p:spPr>
          <a:xfrm>
            <a:off x="-9625" y="-150"/>
            <a:ext cx="87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2" name="Google Shape;1202;p68" title="reteaua-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84466" y="1220958"/>
            <a:ext cx="2423160" cy="3634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Google Shape;1204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07619" y="-9"/>
            <a:ext cx="2536371" cy="38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92775" y="559189"/>
            <a:ext cx="2721429" cy="3630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69"/>
          <p:cNvSpPr/>
          <p:nvPr/>
        </p:nvSpPr>
        <p:spPr>
          <a:xfrm>
            <a:off x="-9625" y="-150"/>
            <a:ext cx="87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1" name="Google Shape;1211;p69" title="reteaua-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2" name="Google Shape;1212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13225" y="1103214"/>
            <a:ext cx="2394858" cy="3592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3" name="Google Shape;1213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08073" y="-148"/>
            <a:ext cx="3136575" cy="418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" name="Google Shape;1218;p70"/>
          <p:cNvPicPr preferRelativeResize="0"/>
          <p:nvPr/>
        </p:nvPicPr>
        <p:blipFill rotWithShape="1">
          <a:blip r:embed="rId3">
            <a:alphaModFix/>
          </a:blip>
          <a:srcRect b="5374" l="0" r="0" t="0"/>
          <a:stretch/>
        </p:blipFill>
        <p:spPr>
          <a:xfrm>
            <a:off x="5067206" y="0"/>
            <a:ext cx="407678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9" name="Google Shape;1219;p70"/>
          <p:cNvSpPr/>
          <p:nvPr/>
        </p:nvSpPr>
        <p:spPr>
          <a:xfrm>
            <a:off x="-9625" y="-150"/>
            <a:ext cx="573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0" name="Google Shape;1220;p70"/>
          <p:cNvSpPr txBox="1"/>
          <p:nvPr>
            <p:ph type="ctrTitle"/>
          </p:nvPr>
        </p:nvSpPr>
        <p:spPr>
          <a:xfrm>
            <a:off x="1174016" y="228600"/>
            <a:ext cx="3858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6E8D6"/>
                </a:solidFill>
                <a:latin typeface="Anton"/>
                <a:ea typeface="Anton"/>
                <a:cs typeface="Anton"/>
                <a:sym typeface="Anton"/>
              </a:rPr>
              <a:t>VILE </a:t>
            </a:r>
            <a:r>
              <a:rPr b="1" lang="en" sz="3600">
                <a:solidFill>
                  <a:srgbClr val="E6E8D6"/>
                </a:solidFill>
                <a:latin typeface="Anton"/>
                <a:ea typeface="Anton"/>
                <a:cs typeface="Anton"/>
                <a:sym typeface="Anton"/>
              </a:rPr>
              <a:t>p</a:t>
            </a:r>
            <a:r>
              <a:rPr b="1" lang="en" sz="3600">
                <a:solidFill>
                  <a:srgbClr val="E6E8D6"/>
                </a:solidFill>
                <a:latin typeface="Anton"/>
                <a:ea typeface="Anton"/>
                <a:cs typeface="Anton"/>
                <a:sym typeface="Anton"/>
              </a:rPr>
              <a:t>entru </a:t>
            </a:r>
            <a:r>
              <a:rPr b="1" lang="en">
                <a:solidFill>
                  <a:srgbClr val="E6E8D6"/>
                </a:solidFill>
                <a:latin typeface="Anton"/>
                <a:ea typeface="Anton"/>
                <a:cs typeface="Anton"/>
                <a:sym typeface="Anton"/>
              </a:rPr>
              <a:t>INSECTE</a:t>
            </a:r>
            <a:endParaRPr b="1">
              <a:solidFill>
                <a:srgbClr val="E6E8D6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221" name="Google Shape;1221;p70" title="reteaua-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p70"/>
          <p:cNvSpPr txBox="1"/>
          <p:nvPr>
            <p:ph idx="1" type="subTitle"/>
          </p:nvPr>
        </p:nvSpPr>
        <p:spPr>
          <a:xfrm>
            <a:off x="1174025" y="152275"/>
            <a:ext cx="4194900" cy="42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Tipuri de hoteluri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71"/>
          <p:cNvSpPr/>
          <p:nvPr/>
        </p:nvSpPr>
        <p:spPr>
          <a:xfrm>
            <a:off x="-9625" y="-150"/>
            <a:ext cx="87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8" name="Google Shape;1228;p71" title="reteaua-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" name="Google Shape;1229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3837" y="-1"/>
            <a:ext cx="6010162" cy="359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59175" y="1910425"/>
            <a:ext cx="3960650" cy="396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72"/>
          <p:cNvSpPr/>
          <p:nvPr/>
        </p:nvSpPr>
        <p:spPr>
          <a:xfrm>
            <a:off x="-9625" y="-150"/>
            <a:ext cx="87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36" name="Google Shape;1236;p72" title="reteaua-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7" name="Google Shape;1237;p72"/>
          <p:cNvPicPr preferRelativeResize="0"/>
          <p:nvPr/>
        </p:nvPicPr>
        <p:blipFill rotWithShape="1">
          <a:blip r:embed="rId4">
            <a:alphaModFix/>
          </a:blip>
          <a:srcRect b="35782" l="0" r="0" t="7920"/>
          <a:stretch/>
        </p:blipFill>
        <p:spPr>
          <a:xfrm>
            <a:off x="3590500" y="1544547"/>
            <a:ext cx="3196438" cy="359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72"/>
          <p:cNvPicPr preferRelativeResize="0"/>
          <p:nvPr/>
        </p:nvPicPr>
        <p:blipFill rotWithShape="1">
          <a:blip r:embed="rId5">
            <a:alphaModFix/>
          </a:blip>
          <a:srcRect b="13418" l="0" r="0" t="9729"/>
          <a:stretch/>
        </p:blipFill>
        <p:spPr>
          <a:xfrm>
            <a:off x="6639152" y="-138"/>
            <a:ext cx="2504847" cy="359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72"/>
          <p:cNvPicPr preferRelativeResize="0"/>
          <p:nvPr/>
        </p:nvPicPr>
        <p:blipFill rotWithShape="1">
          <a:blip r:embed="rId6">
            <a:alphaModFix/>
          </a:blip>
          <a:srcRect b="2385" l="3231" r="2818" t="2175"/>
          <a:stretch/>
        </p:blipFill>
        <p:spPr>
          <a:xfrm>
            <a:off x="865775" y="321751"/>
            <a:ext cx="2942675" cy="404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73"/>
          <p:cNvSpPr/>
          <p:nvPr/>
        </p:nvSpPr>
        <p:spPr>
          <a:xfrm>
            <a:off x="-9625" y="-150"/>
            <a:ext cx="87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5" name="Google Shape;1245;p73" title="reteaua-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Google Shape;1246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44881" y="1513112"/>
            <a:ext cx="3630384" cy="3630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1041" y="826287"/>
            <a:ext cx="2422959" cy="3630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p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5775" y="826275"/>
            <a:ext cx="2712246" cy="3670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2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" name="Google Shape;1253;p74"/>
          <p:cNvPicPr preferRelativeResize="0"/>
          <p:nvPr/>
        </p:nvPicPr>
        <p:blipFill rotWithShape="1">
          <a:blip r:embed="rId3">
            <a:alphaModFix/>
          </a:blip>
          <a:srcRect b="5374" l="0" r="0" t="0"/>
          <a:stretch/>
        </p:blipFill>
        <p:spPr>
          <a:xfrm>
            <a:off x="5067206" y="0"/>
            <a:ext cx="407678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4" name="Google Shape;1254;p74"/>
          <p:cNvSpPr/>
          <p:nvPr/>
        </p:nvSpPr>
        <p:spPr>
          <a:xfrm>
            <a:off x="-9625" y="-150"/>
            <a:ext cx="573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5" name="Google Shape;1255;p74"/>
          <p:cNvSpPr txBox="1"/>
          <p:nvPr>
            <p:ph type="ctrTitle"/>
          </p:nvPr>
        </p:nvSpPr>
        <p:spPr>
          <a:xfrm>
            <a:off x="1174016" y="228600"/>
            <a:ext cx="3858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6E8D6"/>
                </a:solidFill>
                <a:latin typeface="Anton"/>
                <a:ea typeface="Anton"/>
                <a:cs typeface="Anton"/>
                <a:sym typeface="Anton"/>
              </a:rPr>
              <a:t>CONSTRUITUL HOTELULUI</a:t>
            </a:r>
            <a:endParaRPr b="1">
              <a:solidFill>
                <a:srgbClr val="E6E8D6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256" name="Google Shape;1256;p74" title="reteaua-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p74"/>
          <p:cNvSpPr txBox="1"/>
          <p:nvPr>
            <p:ph idx="1" type="subTitle"/>
          </p:nvPr>
        </p:nvSpPr>
        <p:spPr>
          <a:xfrm>
            <a:off x="1174025" y="152275"/>
            <a:ext cx="4194900" cy="42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75"/>
          <p:cNvSpPr txBox="1"/>
          <p:nvPr>
            <p:ph type="ctrTitle"/>
          </p:nvPr>
        </p:nvSpPr>
        <p:spPr>
          <a:xfrm>
            <a:off x="1174016" y="228600"/>
            <a:ext cx="3858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nton"/>
                <a:ea typeface="Anton"/>
                <a:cs typeface="Anton"/>
                <a:sym typeface="Anton"/>
              </a:rPr>
              <a:t>STRUCTURI</a:t>
            </a:r>
            <a:endParaRPr b="1"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nton"/>
                <a:ea typeface="Anton"/>
                <a:cs typeface="Anton"/>
                <a:sym typeface="Anton"/>
              </a:rPr>
              <a:t>POSIBILE</a:t>
            </a:r>
            <a:endParaRPr b="1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263" name="Google Shape;1263;p75"/>
          <p:cNvSpPr/>
          <p:nvPr/>
        </p:nvSpPr>
        <p:spPr>
          <a:xfrm>
            <a:off x="-9625" y="-150"/>
            <a:ext cx="87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4" name="Google Shape;1264;p75" title="reteaua-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Google Shape;1265;p75"/>
          <p:cNvSpPr txBox="1"/>
          <p:nvPr>
            <p:ph idx="1" type="subTitle"/>
          </p:nvPr>
        </p:nvSpPr>
        <p:spPr>
          <a:xfrm>
            <a:off x="1174013" y="2281200"/>
            <a:ext cx="4194900" cy="17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Lemn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Cărămizi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Bolțari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Ghivece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Conserve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6" name="Google Shape;1266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49797" y="-1"/>
            <a:ext cx="289420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7" name="Google Shape;1267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63451" y="2363850"/>
            <a:ext cx="1986351" cy="277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cro close up of bee on yellow flower (Provided by Getty Images)" id="1076" name="Google Shape;1076;p58"/>
          <p:cNvPicPr preferRelativeResize="0"/>
          <p:nvPr/>
        </p:nvPicPr>
        <p:blipFill rotWithShape="1">
          <a:blip r:embed="rId3">
            <a:alphaModFix amt="86000"/>
          </a:blip>
          <a:srcRect b="6250" l="0" r="0" t="873"/>
          <a:stretch/>
        </p:blipFill>
        <p:spPr>
          <a:xfrm>
            <a:off x="781650" y="0"/>
            <a:ext cx="83395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58"/>
          <p:cNvSpPr txBox="1"/>
          <p:nvPr>
            <p:ph type="ctrTitle"/>
          </p:nvPr>
        </p:nvSpPr>
        <p:spPr>
          <a:xfrm>
            <a:off x="1038958" y="417425"/>
            <a:ext cx="7167900" cy="20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00">
                <a:latin typeface="Anton"/>
                <a:ea typeface="Anton"/>
                <a:cs typeface="Anton"/>
                <a:sym typeface="Anton"/>
              </a:rPr>
              <a:t>Saving the planet starts with looking after my own patch </a:t>
            </a:r>
            <a:endParaRPr b="1" sz="3600"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3600"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00">
                <a:latin typeface="Anton"/>
                <a:ea typeface="Anton"/>
                <a:cs typeface="Anton"/>
                <a:sym typeface="Anton"/>
              </a:rPr>
              <a:t>(Dave Goulson)</a:t>
            </a:r>
            <a:endParaRPr b="1" sz="3600"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3600"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36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078" name="Google Shape;1078;p58"/>
          <p:cNvSpPr/>
          <p:nvPr/>
        </p:nvSpPr>
        <p:spPr>
          <a:xfrm>
            <a:off x="-9625" y="-150"/>
            <a:ext cx="87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9" name="Google Shape;1079;p58" title="reteaua-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76"/>
          <p:cNvSpPr txBox="1"/>
          <p:nvPr>
            <p:ph type="ctrTitle"/>
          </p:nvPr>
        </p:nvSpPr>
        <p:spPr>
          <a:xfrm>
            <a:off x="1174016" y="228600"/>
            <a:ext cx="3858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nton"/>
                <a:ea typeface="Anton"/>
                <a:cs typeface="Anton"/>
                <a:sym typeface="Anton"/>
              </a:rPr>
              <a:t>MOBILIERUL</a:t>
            </a:r>
            <a:endParaRPr b="1"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nton"/>
                <a:ea typeface="Anton"/>
                <a:cs typeface="Anton"/>
                <a:sym typeface="Anton"/>
              </a:rPr>
              <a:t>HOTELULUI</a:t>
            </a:r>
            <a:endParaRPr b="1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273" name="Google Shape;1273;p76"/>
          <p:cNvSpPr/>
          <p:nvPr/>
        </p:nvSpPr>
        <p:spPr>
          <a:xfrm>
            <a:off x="-9625" y="-150"/>
            <a:ext cx="87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4" name="Google Shape;1274;p76" title="reteaua-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p76"/>
          <p:cNvPicPr preferRelativeResize="0"/>
          <p:nvPr/>
        </p:nvPicPr>
        <p:blipFill rotWithShape="1">
          <a:blip r:embed="rId4">
            <a:alphaModFix/>
          </a:blip>
          <a:srcRect b="62943" l="0" r="0" t="0"/>
          <a:stretch/>
        </p:blipFill>
        <p:spPr>
          <a:xfrm>
            <a:off x="6160138" y="5272"/>
            <a:ext cx="2486025" cy="5132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77"/>
          <p:cNvSpPr txBox="1"/>
          <p:nvPr>
            <p:ph type="ctrTitle"/>
          </p:nvPr>
        </p:nvSpPr>
        <p:spPr>
          <a:xfrm>
            <a:off x="1174016" y="228600"/>
            <a:ext cx="3858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nton"/>
                <a:ea typeface="Anton"/>
                <a:cs typeface="Anton"/>
                <a:sym typeface="Anton"/>
              </a:rPr>
              <a:t>MOBILIERUL</a:t>
            </a:r>
            <a:endParaRPr b="1"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nton"/>
                <a:ea typeface="Anton"/>
                <a:cs typeface="Anton"/>
                <a:sym typeface="Anton"/>
              </a:rPr>
              <a:t>HOTELULUI</a:t>
            </a:r>
            <a:endParaRPr b="1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281" name="Google Shape;1281;p77"/>
          <p:cNvSpPr/>
          <p:nvPr/>
        </p:nvSpPr>
        <p:spPr>
          <a:xfrm>
            <a:off x="-9625" y="-150"/>
            <a:ext cx="87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2" name="Google Shape;1282;p77" title="reteaua-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Google Shape;1283;p77"/>
          <p:cNvPicPr preferRelativeResize="0"/>
          <p:nvPr/>
        </p:nvPicPr>
        <p:blipFill rotWithShape="1">
          <a:blip r:embed="rId4">
            <a:alphaModFix/>
          </a:blip>
          <a:srcRect b="29082" l="0" r="0" t="37045"/>
          <a:stretch/>
        </p:blipFill>
        <p:spPr>
          <a:xfrm>
            <a:off x="4589126" y="440951"/>
            <a:ext cx="2183453" cy="4120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4" name="Google Shape;1284;p77"/>
          <p:cNvPicPr preferRelativeResize="0"/>
          <p:nvPr/>
        </p:nvPicPr>
        <p:blipFill rotWithShape="1">
          <a:blip r:embed="rId4">
            <a:alphaModFix/>
          </a:blip>
          <a:srcRect b="299" l="0" r="0" t="70927"/>
          <a:stretch/>
        </p:blipFill>
        <p:spPr>
          <a:xfrm>
            <a:off x="6772579" y="710534"/>
            <a:ext cx="2217972" cy="3555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78"/>
          <p:cNvSpPr txBox="1"/>
          <p:nvPr>
            <p:ph type="ctrTitle"/>
          </p:nvPr>
        </p:nvSpPr>
        <p:spPr>
          <a:xfrm>
            <a:off x="1174016" y="898475"/>
            <a:ext cx="3858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nton"/>
                <a:ea typeface="Anton"/>
                <a:cs typeface="Anton"/>
                <a:sym typeface="Anton"/>
              </a:rPr>
              <a:t>RECOMANDĂRI</a:t>
            </a:r>
            <a:endParaRPr b="1"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nton"/>
                <a:ea typeface="Anton"/>
                <a:cs typeface="Anton"/>
                <a:sym typeface="Anton"/>
              </a:rPr>
              <a:t>PENTRU</a:t>
            </a:r>
            <a:endParaRPr b="1"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nton"/>
                <a:ea typeface="Anton"/>
                <a:cs typeface="Anton"/>
                <a:sym typeface="Anton"/>
              </a:rPr>
              <a:t>POZIȚIONARE</a:t>
            </a:r>
            <a:endParaRPr b="1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290" name="Google Shape;1290;p78"/>
          <p:cNvSpPr/>
          <p:nvPr/>
        </p:nvSpPr>
        <p:spPr>
          <a:xfrm>
            <a:off x="-9625" y="-150"/>
            <a:ext cx="87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1" name="Google Shape;1291;p78" title="reteaua-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  <p:sp>
        <p:nvSpPr>
          <p:cNvPr id="1292" name="Google Shape;1292;p78"/>
          <p:cNvSpPr txBox="1"/>
          <p:nvPr>
            <p:ph idx="1" type="subTitle"/>
          </p:nvPr>
        </p:nvSpPr>
        <p:spPr>
          <a:xfrm>
            <a:off x="5340580" y="1903900"/>
            <a:ext cx="3530700" cy="17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Suspendat</a:t>
            </a:r>
            <a:endParaRPr sz="30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Protejat de ploaie</a:t>
            </a:r>
            <a:endParaRPr sz="30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Protejat de vânt</a:t>
            </a:r>
            <a:endParaRPr sz="30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Orientat înspre est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79"/>
          <p:cNvSpPr txBox="1"/>
          <p:nvPr>
            <p:ph type="ctrTitle"/>
          </p:nvPr>
        </p:nvSpPr>
        <p:spPr>
          <a:xfrm>
            <a:off x="1174016" y="898475"/>
            <a:ext cx="3858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nton"/>
                <a:ea typeface="Anton"/>
                <a:cs typeface="Anton"/>
                <a:sym typeface="Anton"/>
              </a:rPr>
              <a:t>METODE</a:t>
            </a:r>
            <a:endParaRPr b="1"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nton"/>
                <a:ea typeface="Anton"/>
                <a:cs typeface="Anton"/>
                <a:sym typeface="Anton"/>
              </a:rPr>
              <a:t>DE</a:t>
            </a:r>
            <a:endParaRPr b="1"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nton"/>
                <a:ea typeface="Anton"/>
                <a:cs typeface="Anton"/>
                <a:sym typeface="Anton"/>
              </a:rPr>
              <a:t>CURĂȚARE</a:t>
            </a:r>
            <a:endParaRPr b="1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298" name="Google Shape;1298;p79"/>
          <p:cNvSpPr/>
          <p:nvPr/>
        </p:nvSpPr>
        <p:spPr>
          <a:xfrm>
            <a:off x="-9625" y="-150"/>
            <a:ext cx="87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9" name="Google Shape;1299;p79" title="reteaua-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p79"/>
          <p:cNvSpPr txBox="1"/>
          <p:nvPr>
            <p:ph idx="1" type="subTitle"/>
          </p:nvPr>
        </p:nvSpPr>
        <p:spPr>
          <a:xfrm>
            <a:off x="3257050" y="3228250"/>
            <a:ext cx="4628700" cy="17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Cu perii reutilizabile din paie</a:t>
            </a:r>
            <a:endParaRPr sz="30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Cu aer comprimat.</a:t>
            </a:r>
            <a:endParaRPr sz="3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80"/>
          <p:cNvSpPr txBox="1"/>
          <p:nvPr>
            <p:ph type="ctrTitle"/>
          </p:nvPr>
        </p:nvSpPr>
        <p:spPr>
          <a:xfrm>
            <a:off x="1174016" y="228600"/>
            <a:ext cx="3858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nton"/>
                <a:ea typeface="Anton"/>
                <a:cs typeface="Anton"/>
                <a:sym typeface="Anton"/>
              </a:rPr>
              <a:t>IERNARE</a:t>
            </a:r>
            <a:endParaRPr b="1"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306" name="Google Shape;1306;p80"/>
          <p:cNvSpPr/>
          <p:nvPr/>
        </p:nvSpPr>
        <p:spPr>
          <a:xfrm>
            <a:off x="-9625" y="-150"/>
            <a:ext cx="87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7" name="Google Shape;1307;p80" title="reteaua-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  <p:sp>
        <p:nvSpPr>
          <p:cNvPr id="1308" name="Google Shape;1308;p80"/>
          <p:cNvSpPr txBox="1"/>
          <p:nvPr>
            <p:ph idx="1" type="subTitle"/>
          </p:nvPr>
        </p:nvSpPr>
        <p:spPr>
          <a:xfrm>
            <a:off x="3257050" y="2481375"/>
            <a:ext cx="4628700" cy="17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Hotelurile se păstrează în spații calde și ferite</a:t>
            </a:r>
            <a:endParaRPr sz="3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3" name="Google Shape;1313;p81"/>
          <p:cNvPicPr preferRelativeResize="0"/>
          <p:nvPr/>
        </p:nvPicPr>
        <p:blipFill rotWithShape="1">
          <a:blip r:embed="rId3">
            <a:alphaModFix/>
          </a:blip>
          <a:srcRect b="5374" l="0" r="0" t="0"/>
          <a:stretch/>
        </p:blipFill>
        <p:spPr>
          <a:xfrm>
            <a:off x="5067206" y="0"/>
            <a:ext cx="407678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4" name="Google Shape;1314;p81"/>
          <p:cNvSpPr/>
          <p:nvPr/>
        </p:nvSpPr>
        <p:spPr>
          <a:xfrm>
            <a:off x="-9625" y="-150"/>
            <a:ext cx="573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5" name="Google Shape;1315;p81"/>
          <p:cNvSpPr txBox="1"/>
          <p:nvPr>
            <p:ph type="ctrTitle"/>
          </p:nvPr>
        </p:nvSpPr>
        <p:spPr>
          <a:xfrm>
            <a:off x="1174026" y="228600"/>
            <a:ext cx="40767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6E8D6"/>
                </a:solidFill>
                <a:latin typeface="Anton"/>
                <a:ea typeface="Anton"/>
                <a:cs typeface="Anton"/>
                <a:sym typeface="Anton"/>
              </a:rPr>
              <a:t>MONITORIZARE</a:t>
            </a:r>
            <a:endParaRPr b="1">
              <a:solidFill>
                <a:srgbClr val="E6E8D6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E6E8D6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316" name="Google Shape;1316;p81" title="reteaua-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  <p:sp>
        <p:nvSpPr>
          <p:cNvPr id="1317" name="Google Shape;1317;p81"/>
          <p:cNvSpPr txBox="1"/>
          <p:nvPr>
            <p:ph idx="1" type="subTitle"/>
          </p:nvPr>
        </p:nvSpPr>
        <p:spPr>
          <a:xfrm>
            <a:off x="1174025" y="152275"/>
            <a:ext cx="4194900" cy="42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318" name="Google Shape;1318;p81"/>
          <p:cNvSpPr txBox="1"/>
          <p:nvPr>
            <p:ph idx="1" type="subTitle"/>
          </p:nvPr>
        </p:nvSpPr>
        <p:spPr>
          <a:xfrm>
            <a:off x="1293600" y="1842300"/>
            <a:ext cx="4628700" cy="17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Hotelurile se verifică și monitorizează frecvent pentru mentenanță și pentru studiul de observare</a:t>
            </a:r>
            <a:endParaRPr sz="3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3" name="Google Shape;1323;p82" title="perde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7563" y="386400"/>
            <a:ext cx="4728863" cy="20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p82" title="logo-saptaman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2911" y="818724"/>
            <a:ext cx="3693789" cy="1097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p82" title="randulet-a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3275" y="4316449"/>
            <a:ext cx="2357451" cy="39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6" name="Google Shape;1326;p82"/>
          <p:cNvSpPr txBox="1"/>
          <p:nvPr/>
        </p:nvSpPr>
        <p:spPr>
          <a:xfrm>
            <a:off x="2230962" y="2571750"/>
            <a:ext cx="4682100" cy="1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6E8D6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Material realizat în cadrul The Butterfly Effect, proiect  implementat de Fundația Comunitară Cluj și Asociația Plaiuri Noi, cu finanțarea Administrația Fondului de Mediu, în perioada iunie 2024 - octombrie 2025.</a:t>
            </a:r>
            <a:endParaRPr>
              <a:solidFill>
                <a:srgbClr val="E6E8D6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59"/>
          <p:cNvSpPr txBox="1"/>
          <p:nvPr>
            <p:ph type="ctrTitle"/>
          </p:nvPr>
        </p:nvSpPr>
        <p:spPr>
          <a:xfrm>
            <a:off x="4637429" y="228600"/>
            <a:ext cx="3858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nton"/>
                <a:ea typeface="Anton"/>
                <a:cs typeface="Anton"/>
                <a:sym typeface="Anton"/>
              </a:rPr>
              <a:t>DECLINUL</a:t>
            </a:r>
            <a:endParaRPr b="1"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nton"/>
                <a:ea typeface="Anton"/>
                <a:cs typeface="Anton"/>
                <a:sym typeface="Anton"/>
              </a:rPr>
              <a:t>INSECTELOR</a:t>
            </a:r>
            <a:endParaRPr b="1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085" name="Google Shape;1085;p59"/>
          <p:cNvSpPr txBox="1"/>
          <p:nvPr>
            <p:ph idx="1" type="subTitle"/>
          </p:nvPr>
        </p:nvSpPr>
        <p:spPr>
          <a:xfrm>
            <a:off x="4637426" y="2812275"/>
            <a:ext cx="41949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Cauze</a:t>
            </a:r>
            <a:endParaRPr/>
          </a:p>
        </p:txBody>
      </p:sp>
      <p:sp>
        <p:nvSpPr>
          <p:cNvPr id="1086" name="Google Shape;1086;p59"/>
          <p:cNvSpPr/>
          <p:nvPr/>
        </p:nvSpPr>
        <p:spPr>
          <a:xfrm>
            <a:off x="-9625" y="-150"/>
            <a:ext cx="87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7" name="Google Shape;1087;p59" title="reteaua-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 beekeeper holding honeycomb with bees in apiary. (Provided by Getty Images)" id="1088" name="Google Shape;1088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750" y="1416263"/>
            <a:ext cx="3466854" cy="2310672"/>
          </a:xfrm>
          <a:prstGeom prst="rect">
            <a:avLst/>
          </a:prstGeom>
          <a:noFill/>
          <a:ln>
            <a:noFill/>
          </a:ln>
        </p:spPr>
      </p:pic>
      <p:sp>
        <p:nvSpPr>
          <p:cNvPr id="1089" name="Google Shape;1089;p59"/>
          <p:cNvSpPr txBox="1"/>
          <p:nvPr>
            <p:ph idx="1" type="subTitle"/>
          </p:nvPr>
        </p:nvSpPr>
        <p:spPr>
          <a:xfrm>
            <a:off x="6388475" y="2349325"/>
            <a:ext cx="4194900" cy="30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66248"/>
                </a:solidFill>
              </a:rPr>
              <a:t>Asfalt</a:t>
            </a:r>
            <a:endParaRPr sz="1500">
              <a:solidFill>
                <a:srgbClr val="266248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66248"/>
                </a:solidFill>
              </a:rPr>
              <a:t>Ciment</a:t>
            </a:r>
            <a:endParaRPr sz="1500">
              <a:solidFill>
                <a:srgbClr val="266248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66248"/>
                </a:solidFill>
              </a:rPr>
              <a:t>Gazon</a:t>
            </a:r>
            <a:endParaRPr sz="1500">
              <a:solidFill>
                <a:srgbClr val="266248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66248"/>
                </a:solidFill>
              </a:rPr>
              <a:t>Pășune</a:t>
            </a:r>
            <a:endParaRPr sz="1500">
              <a:solidFill>
                <a:srgbClr val="266248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66248"/>
                </a:solidFill>
              </a:rPr>
              <a:t>Monoculturi</a:t>
            </a:r>
            <a:endParaRPr sz="1500">
              <a:solidFill>
                <a:srgbClr val="266248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66248"/>
                </a:solidFill>
              </a:rPr>
              <a:t>Pesticide</a:t>
            </a:r>
            <a:endParaRPr sz="1500">
              <a:solidFill>
                <a:srgbClr val="266248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66248"/>
                </a:solidFill>
              </a:rPr>
              <a:t>Prădători exotici</a:t>
            </a:r>
            <a:endParaRPr sz="1500">
              <a:solidFill>
                <a:srgbClr val="26624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6624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66248"/>
              </a:solidFill>
            </a:endParaRPr>
          </a:p>
        </p:txBody>
      </p:sp>
      <p:pic>
        <p:nvPicPr>
          <p:cNvPr descr="View of New York City from Empire State Building, NY, USA, high angle view (Provided by Getty Images)" id="1090" name="Google Shape;1090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804" y="1416275"/>
            <a:ext cx="3464740" cy="2310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60"/>
          <p:cNvSpPr txBox="1"/>
          <p:nvPr>
            <p:ph type="ctrTitle"/>
          </p:nvPr>
        </p:nvSpPr>
        <p:spPr>
          <a:xfrm>
            <a:off x="1174016" y="228600"/>
            <a:ext cx="3858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nton"/>
                <a:ea typeface="Anton"/>
                <a:cs typeface="Anton"/>
                <a:sym typeface="Anton"/>
              </a:rPr>
              <a:t>HOTELUL DE</a:t>
            </a:r>
            <a:br>
              <a:rPr b="1" lang="en">
                <a:latin typeface="Anton"/>
                <a:ea typeface="Anton"/>
                <a:cs typeface="Anton"/>
                <a:sym typeface="Anton"/>
              </a:rPr>
            </a:br>
            <a:r>
              <a:rPr b="1" lang="en">
                <a:latin typeface="Anton"/>
                <a:ea typeface="Anton"/>
                <a:cs typeface="Anton"/>
                <a:sym typeface="Anton"/>
              </a:rPr>
              <a:t>INSECTE</a:t>
            </a:r>
            <a:endParaRPr b="1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096" name="Google Shape;1096;p60"/>
          <p:cNvSpPr/>
          <p:nvPr/>
        </p:nvSpPr>
        <p:spPr>
          <a:xfrm>
            <a:off x="-9625" y="-150"/>
            <a:ext cx="87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7" name="Google Shape;1097;p60" title="reteaua-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Google Shape;1098;p60"/>
          <p:cNvSpPr txBox="1"/>
          <p:nvPr>
            <p:ph idx="1" type="subTitle"/>
          </p:nvPr>
        </p:nvSpPr>
        <p:spPr>
          <a:xfrm>
            <a:off x="1174013" y="2812275"/>
            <a:ext cx="4194900" cy="17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Compensează pentru pierderea de habitate naturale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appy young man with bug hotel spending time outdoors in backyard, showing v sign with fingers. (Provided by Getty Images)" id="1099" name="Google Shape;1099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9725" y="2836220"/>
            <a:ext cx="3466849" cy="230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6248"/>
        </a:solidFill>
      </p:bgPr>
    </p:bg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61"/>
          <p:cNvSpPr/>
          <p:nvPr/>
        </p:nvSpPr>
        <p:spPr>
          <a:xfrm rot="-204950">
            <a:off x="2008385" y="848445"/>
            <a:ext cx="2351377" cy="1465702"/>
          </a:xfrm>
          <a:prstGeom prst="rect">
            <a:avLst/>
          </a:prstGeom>
          <a:solidFill>
            <a:srgbClr val="E7B84B"/>
          </a:solidFill>
          <a:ln>
            <a:noFill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05" name="Google Shape;1105;p61"/>
          <p:cNvSpPr txBox="1"/>
          <p:nvPr>
            <p:ph idx="3" type="body"/>
          </p:nvPr>
        </p:nvSpPr>
        <p:spPr>
          <a:xfrm rot="-205756">
            <a:off x="2124094" y="1024964"/>
            <a:ext cx="2121499" cy="1135744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2300">
                <a:solidFill>
                  <a:srgbClr val="266248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Mai multe habitate artificiale</a:t>
            </a:r>
            <a:endParaRPr sz="500">
              <a:solidFill>
                <a:srgbClr val="266248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106" name="Google Shape;1106;p61"/>
          <p:cNvSpPr/>
          <p:nvPr/>
        </p:nvSpPr>
        <p:spPr>
          <a:xfrm>
            <a:off x="-9625" y="-150"/>
            <a:ext cx="87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07" name="Google Shape;1107;p61" title="reteaua-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61"/>
          <p:cNvSpPr/>
          <p:nvPr/>
        </p:nvSpPr>
        <p:spPr>
          <a:xfrm rot="233512">
            <a:off x="4873919" y="848515"/>
            <a:ext cx="2351423" cy="1465588"/>
          </a:xfrm>
          <a:prstGeom prst="rect">
            <a:avLst/>
          </a:prstGeom>
          <a:solidFill>
            <a:srgbClr val="E1DD2F"/>
          </a:solidFill>
          <a:ln>
            <a:noFill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09" name="Google Shape;1109;p61"/>
          <p:cNvSpPr txBox="1"/>
          <p:nvPr>
            <p:ph idx="3" type="body"/>
          </p:nvPr>
        </p:nvSpPr>
        <p:spPr>
          <a:xfrm rot="232563">
            <a:off x="4988128" y="1024987"/>
            <a:ext cx="2121352" cy="11357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2300">
                <a:solidFill>
                  <a:srgbClr val="266248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Mai multe insecte benefice</a:t>
            </a:r>
            <a:endParaRPr sz="500">
              <a:solidFill>
                <a:srgbClr val="266248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110" name="Google Shape;1110;p61"/>
          <p:cNvSpPr txBox="1"/>
          <p:nvPr/>
        </p:nvSpPr>
        <p:spPr>
          <a:xfrm>
            <a:off x="3090400" y="1278100"/>
            <a:ext cx="30000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E7B84B"/>
                </a:solidFill>
                <a:latin typeface="Montserrat"/>
                <a:ea typeface="Montserrat"/>
                <a:cs typeface="Montserrat"/>
                <a:sym typeface="Montserrat"/>
              </a:rPr>
              <a:t>=</a:t>
            </a:r>
            <a:endParaRPr b="1" sz="600">
              <a:solidFill>
                <a:srgbClr val="E7B84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1" name="Google Shape;1111;p61"/>
          <p:cNvSpPr/>
          <p:nvPr/>
        </p:nvSpPr>
        <p:spPr>
          <a:xfrm rot="-204950">
            <a:off x="3548010" y="2921470"/>
            <a:ext cx="2351377" cy="1465702"/>
          </a:xfrm>
          <a:prstGeom prst="rect">
            <a:avLst/>
          </a:prstGeom>
          <a:solidFill>
            <a:srgbClr val="FF931E"/>
          </a:solidFill>
          <a:ln>
            <a:noFill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12" name="Google Shape;1112;p61"/>
          <p:cNvSpPr txBox="1"/>
          <p:nvPr>
            <p:ph idx="3" type="body"/>
          </p:nvPr>
        </p:nvSpPr>
        <p:spPr>
          <a:xfrm rot="-205756">
            <a:off x="3663719" y="3097989"/>
            <a:ext cx="2121499" cy="1135744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2300">
                <a:solidFill>
                  <a:srgbClr val="266248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Mai puține pesticide</a:t>
            </a:r>
            <a:endParaRPr sz="500">
              <a:solidFill>
                <a:srgbClr val="266248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113" name="Google Shape;1113;p61"/>
          <p:cNvSpPr/>
          <p:nvPr/>
        </p:nvSpPr>
        <p:spPr>
          <a:xfrm rot="233512">
            <a:off x="6498319" y="3044690"/>
            <a:ext cx="2351423" cy="1465588"/>
          </a:xfrm>
          <a:prstGeom prst="rect">
            <a:avLst/>
          </a:prstGeom>
          <a:solidFill>
            <a:srgbClr val="E6E8D6"/>
          </a:solidFill>
          <a:ln>
            <a:noFill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14" name="Google Shape;1114;p61"/>
          <p:cNvSpPr txBox="1"/>
          <p:nvPr>
            <p:ph idx="3" type="body"/>
          </p:nvPr>
        </p:nvSpPr>
        <p:spPr>
          <a:xfrm rot="232563">
            <a:off x="6612528" y="3221162"/>
            <a:ext cx="2121352" cy="11357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2300">
                <a:solidFill>
                  <a:srgbClr val="266248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Mai puține insecte dăunătoare</a:t>
            </a:r>
            <a:endParaRPr sz="500">
              <a:solidFill>
                <a:srgbClr val="266248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115" name="Google Shape;1115;p61"/>
          <p:cNvSpPr txBox="1"/>
          <p:nvPr/>
        </p:nvSpPr>
        <p:spPr>
          <a:xfrm rot="3578551">
            <a:off x="6174003" y="2385969"/>
            <a:ext cx="3000038" cy="4801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E7B84B"/>
                </a:solidFill>
                <a:latin typeface="Montserrat"/>
                <a:ea typeface="Montserrat"/>
                <a:cs typeface="Montserrat"/>
                <a:sym typeface="Montserrat"/>
              </a:rPr>
              <a:t>=</a:t>
            </a:r>
            <a:endParaRPr b="1" sz="600">
              <a:solidFill>
                <a:srgbClr val="E7B84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6" name="Google Shape;1116;p61"/>
          <p:cNvSpPr txBox="1"/>
          <p:nvPr/>
        </p:nvSpPr>
        <p:spPr>
          <a:xfrm>
            <a:off x="4701875" y="3414175"/>
            <a:ext cx="30000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E7B84B"/>
                </a:solidFill>
                <a:latin typeface="Montserrat"/>
                <a:ea typeface="Montserrat"/>
                <a:cs typeface="Montserrat"/>
                <a:sym typeface="Montserrat"/>
              </a:rPr>
              <a:t>=</a:t>
            </a:r>
            <a:endParaRPr b="1" sz="600">
              <a:solidFill>
                <a:srgbClr val="E7B84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7" name="Google Shape;1117;p61"/>
          <p:cNvSpPr/>
          <p:nvPr/>
        </p:nvSpPr>
        <p:spPr>
          <a:xfrm rot="251980">
            <a:off x="705079" y="2646683"/>
            <a:ext cx="2351414" cy="1465840"/>
          </a:xfrm>
          <a:prstGeom prst="rect">
            <a:avLst/>
          </a:prstGeom>
          <a:solidFill>
            <a:srgbClr val="E1DD2F"/>
          </a:solidFill>
          <a:ln>
            <a:noFill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t/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18" name="Google Shape;1118;p61"/>
          <p:cNvSpPr txBox="1"/>
          <p:nvPr>
            <p:ph idx="3" type="body"/>
          </p:nvPr>
        </p:nvSpPr>
        <p:spPr>
          <a:xfrm rot="251006">
            <a:off x="747092" y="2726706"/>
            <a:ext cx="2265937" cy="1328638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2300">
                <a:solidFill>
                  <a:srgbClr val="266248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Biodiversitate și Echilibru</a:t>
            </a:r>
            <a:endParaRPr sz="500">
              <a:solidFill>
                <a:srgbClr val="266248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119" name="Google Shape;1119;p61"/>
          <p:cNvSpPr txBox="1"/>
          <p:nvPr/>
        </p:nvSpPr>
        <p:spPr>
          <a:xfrm rot="456837">
            <a:off x="1810536" y="3415359"/>
            <a:ext cx="3000051" cy="4803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E7B84B"/>
                </a:solidFill>
                <a:latin typeface="Montserrat"/>
                <a:ea typeface="Montserrat"/>
                <a:cs typeface="Montserrat"/>
                <a:sym typeface="Montserrat"/>
              </a:rPr>
              <a:t>=</a:t>
            </a:r>
            <a:endParaRPr b="1" sz="600">
              <a:solidFill>
                <a:srgbClr val="E7B84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62"/>
          <p:cNvSpPr txBox="1"/>
          <p:nvPr>
            <p:ph type="ctrTitle"/>
          </p:nvPr>
        </p:nvSpPr>
        <p:spPr>
          <a:xfrm>
            <a:off x="1174029" y="1421650"/>
            <a:ext cx="5493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nton"/>
                <a:ea typeface="Anton"/>
                <a:cs typeface="Anton"/>
                <a:sym typeface="Anton"/>
              </a:rPr>
              <a:t>OASPEȚII POSIBILI</a:t>
            </a:r>
            <a:endParaRPr b="1"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125" name="Google Shape;1125;p62"/>
          <p:cNvSpPr/>
          <p:nvPr/>
        </p:nvSpPr>
        <p:spPr>
          <a:xfrm>
            <a:off x="-9625" y="-150"/>
            <a:ext cx="87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6" name="Google Shape;1126;p62" title="reteaua-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62"/>
          <p:cNvSpPr txBox="1"/>
          <p:nvPr>
            <p:ph idx="1" type="subTitle"/>
          </p:nvPr>
        </p:nvSpPr>
        <p:spPr>
          <a:xfrm>
            <a:off x="1174013" y="347225"/>
            <a:ext cx="4194900" cy="17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Hotelul este un ecosistem echilibrat unde insectele benefice le controlează natural pe cele dăunătoare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descr="Happy young man with bug hotel spending time outdoors in backyard, showing v sign with fingers. (Provided by Getty Images)" id="1128" name="Google Shape;112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9725" y="2836220"/>
            <a:ext cx="3466849" cy="230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62"/>
          <p:cNvSpPr txBox="1"/>
          <p:nvPr>
            <p:ph idx="1" type="subTitle"/>
          </p:nvPr>
        </p:nvSpPr>
        <p:spPr>
          <a:xfrm>
            <a:off x="1174013" y="2836213"/>
            <a:ext cx="4194900" cy="17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Insecte Dăunătoare X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Insecte Benefice ✔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   Polenizatori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   Prădători de insecte dăunătoare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   Paraziți</a:t>
            </a:r>
            <a:endParaRPr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63"/>
          <p:cNvSpPr txBox="1"/>
          <p:nvPr>
            <p:ph type="ctrTitle"/>
          </p:nvPr>
        </p:nvSpPr>
        <p:spPr>
          <a:xfrm>
            <a:off x="1174016" y="228600"/>
            <a:ext cx="3858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nton"/>
                <a:ea typeface="Anton"/>
                <a:cs typeface="Anton"/>
                <a:sym typeface="Anton"/>
              </a:rPr>
              <a:t>OASPEȚII</a:t>
            </a:r>
            <a:endParaRPr b="1"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135" name="Google Shape;1135;p63"/>
          <p:cNvSpPr/>
          <p:nvPr/>
        </p:nvSpPr>
        <p:spPr>
          <a:xfrm>
            <a:off x="-9625" y="-150"/>
            <a:ext cx="87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6" name="Google Shape;1136;p63" title="reteaua-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Google Shape;1137;p63"/>
          <p:cNvSpPr txBox="1"/>
          <p:nvPr>
            <p:ph idx="1" type="subTitle"/>
          </p:nvPr>
        </p:nvSpPr>
        <p:spPr>
          <a:xfrm>
            <a:off x="1281826" y="1524725"/>
            <a:ext cx="1418700" cy="17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Albine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solitare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8" name="Google Shape;1138;p63"/>
          <p:cNvSpPr txBox="1"/>
          <p:nvPr>
            <p:ph idx="1" type="subTitle"/>
          </p:nvPr>
        </p:nvSpPr>
        <p:spPr>
          <a:xfrm>
            <a:off x="3106701" y="1524725"/>
            <a:ext cx="1392900" cy="17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Bondari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9" name="Google Shape;1139;p63"/>
          <p:cNvSpPr txBox="1"/>
          <p:nvPr>
            <p:ph idx="1" type="subTitle"/>
          </p:nvPr>
        </p:nvSpPr>
        <p:spPr>
          <a:xfrm>
            <a:off x="4931566" y="1524713"/>
            <a:ext cx="1290000" cy="17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Sifide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0" name="Google Shape;1140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6808" y="2473036"/>
            <a:ext cx="1680025" cy="168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11687" y="2473040"/>
            <a:ext cx="1680025" cy="168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36500" y="2473038"/>
            <a:ext cx="1680025" cy="168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1675550" y="4512350"/>
            <a:ext cx="502550" cy="50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4" name="Google Shape;1144;p63"/>
          <p:cNvSpPr txBox="1"/>
          <p:nvPr/>
        </p:nvSpPr>
        <p:spPr>
          <a:xfrm>
            <a:off x="1281825" y="4119450"/>
            <a:ext cx="1290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Polenizează</a:t>
            </a:r>
            <a:endParaRPr sz="1100">
              <a:solidFill>
                <a:schemeClr val="accen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145" name="Google Shape;1145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3500388" y="4429875"/>
            <a:ext cx="502550" cy="50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63"/>
          <p:cNvSpPr txBox="1"/>
          <p:nvPr/>
        </p:nvSpPr>
        <p:spPr>
          <a:xfrm>
            <a:off x="3106663" y="4036975"/>
            <a:ext cx="1290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Polenizează</a:t>
            </a:r>
            <a:endParaRPr sz="1100">
              <a:solidFill>
                <a:schemeClr val="accen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147" name="Google Shape;1147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4983125" y="4414600"/>
            <a:ext cx="502550" cy="50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63"/>
          <p:cNvSpPr txBox="1"/>
          <p:nvPr/>
        </p:nvSpPr>
        <p:spPr>
          <a:xfrm>
            <a:off x="4931538" y="3963145"/>
            <a:ext cx="1290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Polenizează</a:t>
            </a:r>
            <a:br>
              <a:rPr lang="en" sz="1100">
                <a:solidFill>
                  <a:schemeClr val="accen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en" sz="1100">
                <a:solidFill>
                  <a:schemeClr val="accen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Și vânează</a:t>
            </a:r>
            <a:endParaRPr sz="1100">
              <a:solidFill>
                <a:schemeClr val="accen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149" name="Google Shape;1149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577473">
            <a:off x="5617887" y="4445150"/>
            <a:ext cx="472000" cy="472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ose-up of bees (Provided by Getty Images)" id="1150" name="Google Shape;1150;p6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26366" y="-150"/>
            <a:ext cx="2617636" cy="1744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64"/>
          <p:cNvSpPr txBox="1"/>
          <p:nvPr>
            <p:ph type="ctrTitle"/>
          </p:nvPr>
        </p:nvSpPr>
        <p:spPr>
          <a:xfrm>
            <a:off x="1174016" y="228600"/>
            <a:ext cx="3858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nton"/>
                <a:ea typeface="Anton"/>
                <a:cs typeface="Anton"/>
                <a:sym typeface="Anton"/>
              </a:rPr>
              <a:t>OASPEȚII</a:t>
            </a:r>
            <a:endParaRPr b="1"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156" name="Google Shape;1156;p64"/>
          <p:cNvSpPr/>
          <p:nvPr/>
        </p:nvSpPr>
        <p:spPr>
          <a:xfrm>
            <a:off x="-9625" y="-150"/>
            <a:ext cx="87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57" name="Google Shape;1157;p64" title="reteaua-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64"/>
          <p:cNvSpPr txBox="1"/>
          <p:nvPr>
            <p:ph idx="1" type="subTitle"/>
          </p:nvPr>
        </p:nvSpPr>
        <p:spPr>
          <a:xfrm>
            <a:off x="961399" y="1524725"/>
            <a:ext cx="2059500" cy="17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Coccinelide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solitare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9" name="Google Shape;1159;p64"/>
          <p:cNvSpPr txBox="1"/>
          <p:nvPr>
            <p:ph idx="1" type="subTitle"/>
          </p:nvPr>
        </p:nvSpPr>
        <p:spPr>
          <a:xfrm>
            <a:off x="3036950" y="1524725"/>
            <a:ext cx="2142000" cy="17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Tenebrioide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0" name="Google Shape;1160;p64"/>
          <p:cNvSpPr txBox="1"/>
          <p:nvPr>
            <p:ph idx="1" type="subTitle"/>
          </p:nvPr>
        </p:nvSpPr>
        <p:spPr>
          <a:xfrm>
            <a:off x="4994300" y="1524725"/>
            <a:ext cx="2383500" cy="17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Urechelnițe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1" name="Google Shape;1161;p64"/>
          <p:cNvSpPr txBox="1"/>
          <p:nvPr/>
        </p:nvSpPr>
        <p:spPr>
          <a:xfrm>
            <a:off x="1281825" y="4119450"/>
            <a:ext cx="1290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Vânează</a:t>
            </a:r>
            <a:endParaRPr sz="1100">
              <a:solidFill>
                <a:schemeClr val="accen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162" name="Google Shape;1162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77473">
            <a:off x="5950150" y="4445150"/>
            <a:ext cx="472000" cy="472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mble bee (Provided by Getty Images)" id="1163" name="Google Shape;1163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0170" y="0"/>
            <a:ext cx="2014049" cy="134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6800" y="2134276"/>
            <a:ext cx="1680050" cy="168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77473">
            <a:off x="3820475" y="4445150"/>
            <a:ext cx="472000" cy="4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77473">
            <a:off x="1690800" y="4445150"/>
            <a:ext cx="472000" cy="4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7" name="Google Shape;1167;p64"/>
          <p:cNvSpPr txBox="1"/>
          <p:nvPr/>
        </p:nvSpPr>
        <p:spPr>
          <a:xfrm>
            <a:off x="3462950" y="4119450"/>
            <a:ext cx="1290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Vânează</a:t>
            </a:r>
            <a:endParaRPr sz="1100">
              <a:solidFill>
                <a:schemeClr val="accen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168" name="Google Shape;1168;p64"/>
          <p:cNvSpPr txBox="1"/>
          <p:nvPr/>
        </p:nvSpPr>
        <p:spPr>
          <a:xfrm>
            <a:off x="5541125" y="4119450"/>
            <a:ext cx="1290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Vânează</a:t>
            </a:r>
            <a:endParaRPr sz="1100">
              <a:solidFill>
                <a:schemeClr val="accen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169" name="Google Shape;1169;p6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67937" y="2134275"/>
            <a:ext cx="1680050" cy="168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6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46120" y="2134275"/>
            <a:ext cx="1680110" cy="168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65"/>
          <p:cNvSpPr/>
          <p:nvPr/>
        </p:nvSpPr>
        <p:spPr>
          <a:xfrm>
            <a:off x="-9625" y="-150"/>
            <a:ext cx="5735400" cy="5143500"/>
          </a:xfrm>
          <a:prstGeom prst="rect">
            <a:avLst/>
          </a:prstGeom>
          <a:solidFill>
            <a:srgbClr val="26624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6" name="Google Shape;1176;p65"/>
          <p:cNvSpPr txBox="1"/>
          <p:nvPr>
            <p:ph type="ctrTitle"/>
          </p:nvPr>
        </p:nvSpPr>
        <p:spPr>
          <a:xfrm>
            <a:off x="1174016" y="228600"/>
            <a:ext cx="3858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6E8D6"/>
                </a:solidFill>
                <a:latin typeface="Anton"/>
                <a:ea typeface="Anton"/>
                <a:cs typeface="Anton"/>
                <a:sym typeface="Anton"/>
              </a:rPr>
              <a:t>GARSONIERE </a:t>
            </a:r>
            <a:r>
              <a:rPr b="1" lang="en" sz="3600">
                <a:solidFill>
                  <a:srgbClr val="E6E8D6"/>
                </a:solidFill>
                <a:latin typeface="Anton"/>
                <a:ea typeface="Anton"/>
                <a:cs typeface="Anton"/>
                <a:sym typeface="Anton"/>
              </a:rPr>
              <a:t>pentru</a:t>
            </a:r>
            <a:r>
              <a:rPr b="1" lang="en">
                <a:solidFill>
                  <a:srgbClr val="E6E8D6"/>
                </a:solidFill>
                <a:latin typeface="Anton"/>
                <a:ea typeface="Anton"/>
                <a:cs typeface="Anton"/>
                <a:sym typeface="Anton"/>
              </a:rPr>
              <a:t> INSECTE</a:t>
            </a:r>
            <a:endParaRPr b="1">
              <a:solidFill>
                <a:srgbClr val="E6E8D6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177" name="Google Shape;1177;p65" title="reteaua-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0" y="4512350"/>
            <a:ext cx="681375" cy="420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65"/>
          <p:cNvSpPr txBox="1"/>
          <p:nvPr>
            <p:ph idx="1" type="subTitle"/>
          </p:nvPr>
        </p:nvSpPr>
        <p:spPr>
          <a:xfrm>
            <a:off x="1174025" y="152275"/>
            <a:ext cx="4194900" cy="42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Tipuri de hoteluri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descr="Close-up of holes on a rusted metal panel (Provided by Getty Images)" id="1179" name="Google Shape;1179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5875" y="0"/>
            <a:ext cx="341812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PER AGENDA">
  <a:themeElements>
    <a:clrScheme name="Simple Light">
      <a:dk1>
        <a:srgbClr val="E9E4DB"/>
      </a:dk1>
      <a:lt1>
        <a:srgbClr val="131313"/>
      </a:lt1>
      <a:dk2>
        <a:srgbClr val="E96A64"/>
      </a:dk2>
      <a:lt2>
        <a:srgbClr val="299F9C"/>
      </a:lt2>
      <a:accent1>
        <a:srgbClr val="C0534D"/>
      </a:accent1>
      <a:accent2>
        <a:srgbClr val="207D7B"/>
      </a:accent2>
      <a:accent3>
        <a:srgbClr val="6E9960"/>
      </a:accent3>
      <a:accent4>
        <a:srgbClr val="444746"/>
      </a:accent4>
      <a:accent5>
        <a:srgbClr val="CDC7B9"/>
      </a:accent5>
      <a:accent6>
        <a:srgbClr val="F5F5F5"/>
      </a:accent6>
      <a:hlink>
        <a:srgbClr val="577D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266248"/>
      </a:dk1>
      <a:lt1>
        <a:srgbClr val="E6E8D6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