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2" r:id="rId3"/>
    <p:sldMasterId id="214748370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Manrope Light"/>
      <p:regular r:id="rId20"/>
      <p:bold r:id="rId21"/>
    </p:embeddedFont>
    <p:embeddedFont>
      <p:font typeface="Barlow Semi Condensed Light"/>
      <p:regular r:id="rId22"/>
      <p:bold r:id="rId23"/>
      <p:italic r:id="rId24"/>
      <p:boldItalic r:id="rId25"/>
    </p:embeddedFont>
    <p:embeddedFont>
      <p:font typeface="Anton"/>
      <p:regular r:id="rId26"/>
    </p:embeddedFont>
    <p:embeddedFont>
      <p:font typeface="Roboto"/>
      <p:regular r:id="rId27"/>
      <p:bold r:id="rId28"/>
      <p:italic r:id="rId29"/>
      <p:boldItalic r:id="rId30"/>
    </p:embeddedFont>
    <p:embeddedFont>
      <p:font typeface="Montserrat Black"/>
      <p:bold r:id="rId31"/>
      <p:boldItalic r:id="rId32"/>
    </p:embeddedFont>
    <p:embeddedFont>
      <p:font typeface="Manrope SemiBold"/>
      <p:regular r:id="rId33"/>
      <p:bold r:id="rId34"/>
    </p:embeddedFont>
    <p:embeddedFont>
      <p:font typeface="Manrope"/>
      <p:regular r:id="rId35"/>
      <p:bold r:id="rId36"/>
    </p:embeddedFont>
    <p:embeddedFont>
      <p:font typeface="Montserrat Light"/>
      <p:regular r:id="rId37"/>
      <p:bold r:id="rId38"/>
      <p:italic r:id="rId39"/>
      <p:boldItalic r:id="rId40"/>
    </p:embeddedFont>
    <p:embeddedFont>
      <p:font typeface="Manrope ExtraBold"/>
      <p:bold r:id="rId41"/>
    </p:embeddedFont>
    <p:embeddedFont>
      <p:font typeface="Manrope Medium"/>
      <p:regular r:id="rId42"/>
      <p:bold r:id="rId43"/>
    </p:embeddedFont>
    <p:embeddedFont>
      <p:font typeface="Barlow Semi Condensed"/>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Light-boldItalic.fntdata"/><Relationship Id="rId20" Type="http://schemas.openxmlformats.org/officeDocument/2006/relationships/font" Target="fonts/ManropeLight-regular.fntdata"/><Relationship Id="rId42" Type="http://schemas.openxmlformats.org/officeDocument/2006/relationships/font" Target="fonts/ManropeMedium-regular.fntdata"/><Relationship Id="rId41" Type="http://schemas.openxmlformats.org/officeDocument/2006/relationships/font" Target="fonts/ManropeExtraBold-bold.fntdata"/><Relationship Id="rId22" Type="http://schemas.openxmlformats.org/officeDocument/2006/relationships/font" Target="fonts/BarlowSemiCondensedLight-regular.fntdata"/><Relationship Id="rId44" Type="http://schemas.openxmlformats.org/officeDocument/2006/relationships/font" Target="fonts/BarlowSemiCondensed-regular.fntdata"/><Relationship Id="rId21" Type="http://schemas.openxmlformats.org/officeDocument/2006/relationships/font" Target="fonts/ManropeLight-bold.fntdata"/><Relationship Id="rId43" Type="http://schemas.openxmlformats.org/officeDocument/2006/relationships/font" Target="fonts/ManropeMedium-bold.fntdata"/><Relationship Id="rId24" Type="http://schemas.openxmlformats.org/officeDocument/2006/relationships/font" Target="fonts/BarlowSemiCondensedLight-italic.fntdata"/><Relationship Id="rId46" Type="http://schemas.openxmlformats.org/officeDocument/2006/relationships/font" Target="fonts/BarlowSemiCondensed-italic.fntdata"/><Relationship Id="rId23" Type="http://schemas.openxmlformats.org/officeDocument/2006/relationships/font" Target="fonts/BarlowSemiCondensedLight-bold.fntdata"/><Relationship Id="rId45" Type="http://schemas.openxmlformats.org/officeDocument/2006/relationships/font" Target="fonts/BarlowSemiCondense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Anton-regular.fntdata"/><Relationship Id="rId25" Type="http://schemas.openxmlformats.org/officeDocument/2006/relationships/font" Target="fonts/BarlowSemiCondensedLight-boldItalic.fntdata"/><Relationship Id="rId47" Type="http://schemas.openxmlformats.org/officeDocument/2006/relationships/font" Target="fonts/BarlowSemiCondensed-bold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lack-bold.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ManropeSemiBold-regular.fntdata"/><Relationship Id="rId10" Type="http://schemas.openxmlformats.org/officeDocument/2006/relationships/slide" Target="slides/slide5.xml"/><Relationship Id="rId32" Type="http://schemas.openxmlformats.org/officeDocument/2006/relationships/font" Target="fonts/MontserratBlack-boldItalic.fntdata"/><Relationship Id="rId13" Type="http://schemas.openxmlformats.org/officeDocument/2006/relationships/slide" Target="slides/slide8.xml"/><Relationship Id="rId35" Type="http://schemas.openxmlformats.org/officeDocument/2006/relationships/font" Target="fonts/Manrope-regular.fntdata"/><Relationship Id="rId12" Type="http://schemas.openxmlformats.org/officeDocument/2006/relationships/slide" Target="slides/slide7.xml"/><Relationship Id="rId34" Type="http://schemas.openxmlformats.org/officeDocument/2006/relationships/font" Target="fonts/ManropeSemiBold-bold.fntdata"/><Relationship Id="rId15" Type="http://schemas.openxmlformats.org/officeDocument/2006/relationships/slide" Target="slides/slide10.xml"/><Relationship Id="rId37" Type="http://schemas.openxmlformats.org/officeDocument/2006/relationships/font" Target="fonts/MontserratLight-regular.fntdata"/><Relationship Id="rId14" Type="http://schemas.openxmlformats.org/officeDocument/2006/relationships/slide" Target="slides/slide9.xml"/><Relationship Id="rId36" Type="http://schemas.openxmlformats.org/officeDocument/2006/relationships/font" Target="fonts/Manrope-bold.fntdata"/><Relationship Id="rId17" Type="http://schemas.openxmlformats.org/officeDocument/2006/relationships/slide" Target="slides/slide12.xml"/><Relationship Id="rId39" Type="http://schemas.openxmlformats.org/officeDocument/2006/relationships/font" Target="fonts/MontserratLight-italic.fntdata"/><Relationship Id="rId16" Type="http://schemas.openxmlformats.org/officeDocument/2006/relationships/slide" Target="slides/slide11.xml"/><Relationship Id="rId38" Type="http://schemas.openxmlformats.org/officeDocument/2006/relationships/font" Target="fonts/Montserrat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39dd596c3c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39dd596c3c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3a360fd274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0" name="Google Shape;1150;g3a360fd274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3a360fd274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3a360fd274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3a360fd274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6" name="Google Shape;1166;g3a360fd274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rgbClr val="0A0A0A"/>
                </a:solidFill>
                <a:highlight>
                  <a:schemeClr val="lt1"/>
                </a:highlight>
                <a:latin typeface="Roboto"/>
                <a:ea typeface="Roboto"/>
                <a:cs typeface="Roboto"/>
                <a:sym typeface="Roboto"/>
              </a:rPr>
              <a:t>Transformarea creativă a obiectelor vechi în produse noi de calitate superioară.</a:t>
            </a:r>
            <a:endParaRPr b="1" sz="20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3a360fd2743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3a360fd2743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3a360fd274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3a360fd274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3a360fd27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3a360fd27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Înainte de a intra în temă, se recomandă ,,încălzirea’’ și conectarea cu grupul de elevi. O metodă ar fi o serie de întrebări, la care elevii să ridice mâna dacă sunt de acord. După fiecare întrebare sunt rugați să vină cu exemple</a:t>
            </a:r>
            <a:endParaRPr>
              <a:solidFill>
                <a:schemeClr val="dk1"/>
              </a:solidFill>
            </a:endParaRPr>
          </a:p>
          <a:p>
            <a:pPr indent="0" lvl="0" marL="0" rtl="0" algn="l">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3a360fd274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0" name="Google Shape;1090;g3a360fd274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39dd596c3c9_0_10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39dd596c3c9_0_10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3a360fd274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3a360fd274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39dd596c3c9_0_1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39dd596c3c9_0_1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900">
                <a:solidFill>
                  <a:schemeClr val="dk1"/>
                </a:solidFill>
              </a:rPr>
              <a:t>Poluarea apei:</a:t>
            </a:r>
            <a:r>
              <a:rPr lang="en" sz="900">
                <a:solidFill>
                  <a:schemeClr val="dk1"/>
                </a:solidFill>
              </a:rPr>
              <a:t> industria textilă e al doilea cel mai mare poluator de apă dulce (vopsirea și tratarea materialelor).</a:t>
            </a:r>
            <a:br>
              <a:rPr lang="en" sz="900">
                <a:solidFill>
                  <a:schemeClr val="dk1"/>
                </a:solidFill>
              </a:rPr>
            </a:br>
            <a:endParaRPr sz="9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900">
                <a:solidFill>
                  <a:schemeClr val="dk1"/>
                </a:solidFill>
              </a:rPr>
              <a:t> </a:t>
            </a:r>
            <a:r>
              <a:rPr b="1" lang="en" sz="900">
                <a:solidFill>
                  <a:schemeClr val="dk1"/>
                </a:solidFill>
              </a:rPr>
              <a:t>Emisii de carbon:</a:t>
            </a:r>
            <a:r>
              <a:rPr lang="en" sz="900">
                <a:solidFill>
                  <a:schemeClr val="dk1"/>
                </a:solidFill>
              </a:rPr>
              <a:t> aprox. 10% din totalul emisiilor globale de CO₂ vin din industria fashion.</a:t>
            </a:r>
            <a:br>
              <a:rPr lang="en" sz="900">
                <a:solidFill>
                  <a:schemeClr val="dk1"/>
                </a:solidFill>
              </a:rPr>
            </a:br>
            <a:endParaRPr sz="9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900">
                <a:solidFill>
                  <a:schemeClr val="dk1"/>
                </a:solidFill>
              </a:rPr>
              <a:t>Deșeuri textile:</a:t>
            </a:r>
            <a:r>
              <a:rPr lang="en" sz="900">
                <a:solidFill>
                  <a:schemeClr val="dk1"/>
                </a:solidFill>
              </a:rPr>
              <a:t> milioane de tone de haine ajung anual la groapa de gunoi.</a:t>
            </a:r>
            <a:br>
              <a:rPr lang="en" sz="900">
                <a:solidFill>
                  <a:schemeClr val="dk1"/>
                </a:solidFill>
              </a:rPr>
            </a:br>
            <a:endParaRPr sz="9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900">
                <a:solidFill>
                  <a:schemeClr val="dk1"/>
                </a:solidFill>
              </a:rPr>
              <a:t>Consum de resurse:</a:t>
            </a:r>
            <a:r>
              <a:rPr lang="en" sz="900">
                <a:solidFill>
                  <a:schemeClr val="dk1"/>
                </a:solidFill>
              </a:rPr>
              <a:t> producerea bumbacului necesită cantități uriașe de apă și pesticide.</a:t>
            </a:r>
            <a:br>
              <a:rPr lang="en" sz="900">
                <a:solidFill>
                  <a:schemeClr val="dk1"/>
                </a:solidFill>
              </a:rPr>
            </a:br>
            <a:endParaRPr sz="9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900">
                <a:solidFill>
                  <a:schemeClr val="dk1"/>
                </a:solidFill>
              </a:rPr>
              <a:t> </a:t>
            </a:r>
            <a:r>
              <a:rPr b="1" lang="en" sz="900">
                <a:solidFill>
                  <a:schemeClr val="dk1"/>
                </a:solidFill>
              </a:rPr>
              <a:t>Microplastice:</a:t>
            </a:r>
            <a:r>
              <a:rPr lang="en" sz="900">
                <a:solidFill>
                  <a:schemeClr val="dk1"/>
                </a:solidFill>
              </a:rPr>
              <a:t> fibrele sintetice (poliester, nylon) eliberează microplastice la fiecare spălare.</a:t>
            </a:r>
            <a:br>
              <a:rPr lang="en" sz="900">
                <a:solidFill>
                  <a:schemeClr val="dk1"/>
                </a:solidFill>
              </a:rPr>
            </a:br>
            <a:endParaRPr sz="1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3a360fd274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4" name="Google Shape;1124;g3a360fd274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sz="1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3a360fd274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3" name="Google Shape;1133;g3a360fd274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sz="1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3a360fd274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2" name="Google Shape;1142;g3a360fd274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266248"/>
              </a:buClr>
              <a:buSzPts val="5200"/>
              <a:buFont typeface="Montserrat Black"/>
              <a:buNone/>
              <a:defRPr sz="5200">
                <a:solidFill>
                  <a:srgbClr val="266248"/>
                </a:solidFill>
                <a:highlight>
                  <a:schemeClr val="lt1"/>
                </a:highlight>
                <a:latin typeface="Montserrat Black"/>
                <a:ea typeface="Montserrat Black"/>
                <a:cs typeface="Montserrat Black"/>
                <a:sym typeface="Montserrat Black"/>
              </a:defRPr>
            </a:lvl1pPr>
            <a:lvl2pPr lvl="1" algn="ctr">
              <a:spcBef>
                <a:spcPts val="0"/>
              </a:spcBef>
              <a:spcAft>
                <a:spcPts val="0"/>
              </a:spcAft>
              <a:buClr>
                <a:srgbClr val="266248"/>
              </a:buClr>
              <a:buSzPts val="5200"/>
              <a:buNone/>
              <a:defRPr sz="5200">
                <a:solidFill>
                  <a:srgbClr val="266248"/>
                </a:solidFill>
                <a:highlight>
                  <a:schemeClr val="lt1"/>
                </a:highlight>
              </a:defRPr>
            </a:lvl2pPr>
            <a:lvl3pPr lvl="2" algn="ctr">
              <a:spcBef>
                <a:spcPts val="0"/>
              </a:spcBef>
              <a:spcAft>
                <a:spcPts val="0"/>
              </a:spcAft>
              <a:buClr>
                <a:srgbClr val="266248"/>
              </a:buClr>
              <a:buSzPts val="5200"/>
              <a:buNone/>
              <a:defRPr sz="5200">
                <a:solidFill>
                  <a:srgbClr val="266248"/>
                </a:solidFill>
                <a:highlight>
                  <a:schemeClr val="lt1"/>
                </a:highlight>
              </a:defRPr>
            </a:lvl3pPr>
            <a:lvl4pPr lvl="3" algn="ctr">
              <a:spcBef>
                <a:spcPts val="0"/>
              </a:spcBef>
              <a:spcAft>
                <a:spcPts val="0"/>
              </a:spcAft>
              <a:buClr>
                <a:srgbClr val="266248"/>
              </a:buClr>
              <a:buSzPts val="5200"/>
              <a:buNone/>
              <a:defRPr sz="5200">
                <a:solidFill>
                  <a:srgbClr val="266248"/>
                </a:solidFill>
                <a:highlight>
                  <a:schemeClr val="lt1"/>
                </a:highlight>
              </a:defRPr>
            </a:lvl4pPr>
            <a:lvl5pPr lvl="4" algn="ctr">
              <a:spcBef>
                <a:spcPts val="0"/>
              </a:spcBef>
              <a:spcAft>
                <a:spcPts val="0"/>
              </a:spcAft>
              <a:buClr>
                <a:srgbClr val="266248"/>
              </a:buClr>
              <a:buSzPts val="5200"/>
              <a:buNone/>
              <a:defRPr sz="5200">
                <a:solidFill>
                  <a:srgbClr val="266248"/>
                </a:solidFill>
                <a:highlight>
                  <a:schemeClr val="lt1"/>
                </a:highlight>
              </a:defRPr>
            </a:lvl5pPr>
            <a:lvl6pPr lvl="5" algn="ctr">
              <a:spcBef>
                <a:spcPts val="0"/>
              </a:spcBef>
              <a:spcAft>
                <a:spcPts val="0"/>
              </a:spcAft>
              <a:buClr>
                <a:srgbClr val="266248"/>
              </a:buClr>
              <a:buSzPts val="5200"/>
              <a:buNone/>
              <a:defRPr sz="5200">
                <a:solidFill>
                  <a:srgbClr val="266248"/>
                </a:solidFill>
                <a:highlight>
                  <a:schemeClr val="lt1"/>
                </a:highlight>
              </a:defRPr>
            </a:lvl6pPr>
            <a:lvl7pPr lvl="6" algn="ctr">
              <a:spcBef>
                <a:spcPts val="0"/>
              </a:spcBef>
              <a:spcAft>
                <a:spcPts val="0"/>
              </a:spcAft>
              <a:buClr>
                <a:srgbClr val="266248"/>
              </a:buClr>
              <a:buSzPts val="5200"/>
              <a:buNone/>
              <a:defRPr sz="5200">
                <a:solidFill>
                  <a:srgbClr val="266248"/>
                </a:solidFill>
                <a:highlight>
                  <a:schemeClr val="lt1"/>
                </a:highlight>
              </a:defRPr>
            </a:lvl7pPr>
            <a:lvl8pPr lvl="7" algn="ctr">
              <a:spcBef>
                <a:spcPts val="0"/>
              </a:spcBef>
              <a:spcAft>
                <a:spcPts val="0"/>
              </a:spcAft>
              <a:buClr>
                <a:srgbClr val="266248"/>
              </a:buClr>
              <a:buSzPts val="5200"/>
              <a:buNone/>
              <a:defRPr sz="5200">
                <a:solidFill>
                  <a:srgbClr val="266248"/>
                </a:solidFill>
                <a:highlight>
                  <a:schemeClr val="lt1"/>
                </a:highlight>
              </a:defRPr>
            </a:lvl8pPr>
            <a:lvl9pPr lvl="8" algn="ctr">
              <a:spcBef>
                <a:spcPts val="0"/>
              </a:spcBef>
              <a:spcAft>
                <a:spcPts val="0"/>
              </a:spcAft>
              <a:buClr>
                <a:srgbClr val="266248"/>
              </a:buClr>
              <a:buSzPts val="5200"/>
              <a:buNone/>
              <a:defRPr sz="5200">
                <a:solidFill>
                  <a:srgbClr val="266248"/>
                </a:solidFill>
                <a:highlight>
                  <a:schemeClr val="lt1"/>
                </a:highlight>
              </a:defRPr>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F931E"/>
              </a:buClr>
              <a:buSzPts val="2800"/>
              <a:buFont typeface="Barlow Semi Condensed"/>
              <a:buNone/>
              <a:defRPr sz="2800">
                <a:solidFill>
                  <a:srgbClr val="FF931E"/>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ITLE">
  <p:cSld name="BLANK_1_1_1_1_1_1">
    <p:spTree>
      <p:nvGrpSpPr>
        <p:cNvPr id="53" name="Shape 53"/>
        <p:cNvGrpSpPr/>
        <p:nvPr/>
      </p:nvGrpSpPr>
      <p:grpSpPr>
        <a:xfrm>
          <a:off x="0" y="0"/>
          <a:ext cx="0" cy="0"/>
          <a:chOff x="0" y="0"/>
          <a:chExt cx="0" cy="0"/>
        </a:xfrm>
      </p:grpSpPr>
      <p:grpSp>
        <p:nvGrpSpPr>
          <p:cNvPr id="54" name="Google Shape;54;p14"/>
          <p:cNvGrpSpPr/>
          <p:nvPr/>
        </p:nvGrpSpPr>
        <p:grpSpPr>
          <a:xfrm>
            <a:off x="-23299" y="-8075"/>
            <a:ext cx="9190577" cy="5150040"/>
            <a:chOff x="11751" y="-6300"/>
            <a:chExt cx="9190577" cy="5150040"/>
          </a:xfrm>
        </p:grpSpPr>
        <p:grpSp>
          <p:nvGrpSpPr>
            <p:cNvPr id="55" name="Google Shape;55;p14"/>
            <p:cNvGrpSpPr/>
            <p:nvPr/>
          </p:nvGrpSpPr>
          <p:grpSpPr>
            <a:xfrm>
              <a:off x="11751" y="-6300"/>
              <a:ext cx="4777902" cy="2703033"/>
              <a:chOff x="11750" y="-6290"/>
              <a:chExt cx="9125100" cy="5162400"/>
            </a:xfrm>
          </p:grpSpPr>
          <p:cxnSp>
            <p:nvCxnSpPr>
              <p:cNvPr id="56" name="Google Shape;56;p14"/>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 name="Google Shape;57;p14"/>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 name="Google Shape;58;p14"/>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 name="Google Shape;59;p14"/>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0" name="Google Shape;60;p14"/>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 name="Google Shape;61;p14"/>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2" name="Google Shape;62;p14"/>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3" name="Google Shape;63;p14"/>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4" name="Google Shape;64;p14"/>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5" name="Google Shape;65;p14"/>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6" name="Google Shape;66;p14"/>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7" name="Google Shape;67;p14"/>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8" name="Google Shape;68;p14"/>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9" name="Google Shape;69;p14"/>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0" name="Google Shape;70;p14"/>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1" name="Google Shape;71;p14"/>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2" name="Google Shape;72;p14"/>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3" name="Google Shape;73;p14"/>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4" name="Google Shape;74;p14"/>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5" name="Google Shape;75;p14"/>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6" name="Google Shape;76;p14"/>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7" name="Google Shape;77;p14"/>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78" name="Google Shape;78;p14"/>
            <p:cNvGrpSpPr/>
            <p:nvPr/>
          </p:nvGrpSpPr>
          <p:grpSpPr>
            <a:xfrm>
              <a:off x="11751" y="2440707"/>
              <a:ext cx="4777902" cy="2703033"/>
              <a:chOff x="11750" y="-6290"/>
              <a:chExt cx="9125100" cy="5162400"/>
            </a:xfrm>
          </p:grpSpPr>
          <p:cxnSp>
            <p:nvCxnSpPr>
              <p:cNvPr id="79" name="Google Shape;79;p14"/>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0" name="Google Shape;80;p14"/>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1" name="Google Shape;81;p14"/>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2" name="Google Shape;82;p14"/>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3" name="Google Shape;83;p14"/>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4" name="Google Shape;84;p14"/>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5" name="Google Shape;85;p14"/>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6" name="Google Shape;86;p14"/>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7" name="Google Shape;87;p14"/>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8" name="Google Shape;88;p14"/>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9" name="Google Shape;89;p14"/>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90" name="Google Shape;90;p14"/>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91" name="Google Shape;91;p14"/>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2" name="Google Shape;92;p14"/>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3" name="Google Shape;93;p14"/>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4" name="Google Shape;94;p14"/>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5" name="Google Shape;95;p14"/>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6" name="Google Shape;96;p14"/>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7" name="Google Shape;97;p14"/>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8" name="Google Shape;98;p14"/>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9" name="Google Shape;99;p14"/>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00" name="Google Shape;100;p14"/>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101" name="Google Shape;101;p14"/>
            <p:cNvGrpSpPr/>
            <p:nvPr/>
          </p:nvGrpSpPr>
          <p:grpSpPr>
            <a:xfrm>
              <a:off x="4424426" y="-6300"/>
              <a:ext cx="4777902" cy="2703033"/>
              <a:chOff x="11750" y="-6290"/>
              <a:chExt cx="9125100" cy="5162400"/>
            </a:xfrm>
          </p:grpSpPr>
          <p:cxnSp>
            <p:nvCxnSpPr>
              <p:cNvPr id="102" name="Google Shape;102;p14"/>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3" name="Google Shape;103;p14"/>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4" name="Google Shape;104;p14"/>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5" name="Google Shape;105;p14"/>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6" name="Google Shape;106;p14"/>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7" name="Google Shape;107;p14"/>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8" name="Google Shape;108;p14"/>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9" name="Google Shape;109;p14"/>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10" name="Google Shape;110;p14"/>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11" name="Google Shape;111;p14"/>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12" name="Google Shape;112;p14"/>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13" name="Google Shape;113;p14"/>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14" name="Google Shape;114;p14"/>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15" name="Google Shape;115;p14"/>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16" name="Google Shape;116;p14"/>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17" name="Google Shape;117;p14"/>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18" name="Google Shape;118;p14"/>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19" name="Google Shape;119;p14"/>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20" name="Google Shape;120;p14"/>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21" name="Google Shape;121;p14"/>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22" name="Google Shape;122;p14"/>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23" name="Google Shape;123;p14"/>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124" name="Google Shape;124;p14"/>
            <p:cNvGrpSpPr/>
            <p:nvPr/>
          </p:nvGrpSpPr>
          <p:grpSpPr>
            <a:xfrm>
              <a:off x="4424426" y="2440707"/>
              <a:ext cx="4777902" cy="2703033"/>
              <a:chOff x="11750" y="-6290"/>
              <a:chExt cx="9125100" cy="5162400"/>
            </a:xfrm>
          </p:grpSpPr>
          <p:cxnSp>
            <p:nvCxnSpPr>
              <p:cNvPr id="125" name="Google Shape;125;p14"/>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26" name="Google Shape;126;p14"/>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27" name="Google Shape;127;p14"/>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28" name="Google Shape;128;p14"/>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29" name="Google Shape;129;p14"/>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0" name="Google Shape;130;p14"/>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1" name="Google Shape;131;p14"/>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2" name="Google Shape;132;p14"/>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3" name="Google Shape;133;p14"/>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4" name="Google Shape;134;p14"/>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5" name="Google Shape;135;p14"/>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6" name="Google Shape;136;p14"/>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7" name="Google Shape;137;p14"/>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38" name="Google Shape;138;p14"/>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39" name="Google Shape;139;p14"/>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0" name="Google Shape;140;p14"/>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1" name="Google Shape;141;p14"/>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2" name="Google Shape;142;p14"/>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3" name="Google Shape;143;p14"/>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4" name="Google Shape;144;p14"/>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5" name="Google Shape;145;p14"/>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6" name="Google Shape;146;p14"/>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sp>
        <p:nvSpPr>
          <p:cNvPr id="147" name="Google Shape;147;p14"/>
          <p:cNvSpPr txBox="1"/>
          <p:nvPr>
            <p:ph type="title"/>
          </p:nvPr>
        </p:nvSpPr>
        <p:spPr>
          <a:xfrm>
            <a:off x="1081850" y="1719900"/>
            <a:ext cx="6984900" cy="16941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6000"/>
              <a:buFont typeface="Anton"/>
              <a:buNone/>
              <a:defRPr sz="6000"/>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p:txBody>
      </p:sp>
      <p:sp>
        <p:nvSpPr>
          <p:cNvPr id="148" name="Google Shape;148;p14"/>
          <p:cNvSpPr txBox="1"/>
          <p:nvPr>
            <p:ph idx="2" type="title"/>
          </p:nvPr>
        </p:nvSpPr>
        <p:spPr>
          <a:xfrm rot="-54379">
            <a:off x="5015453" y="3227438"/>
            <a:ext cx="1517290" cy="301238"/>
          </a:xfrm>
          <a:prstGeom prst="rect">
            <a:avLst/>
          </a:prstGeom>
          <a:solidFill>
            <a:schemeClr val="accent3"/>
          </a:solidFill>
        </p:spPr>
        <p:txBody>
          <a:bodyPr anchorCtr="0" anchor="ctr" bIns="91425" lIns="91425" spcFirstLastPara="1" rIns="91425" wrap="square" tIns="91425">
            <a:spAutoFit/>
          </a:bodyPr>
          <a:lstStyle>
            <a:lvl1pPr lvl="0" algn="ctr">
              <a:spcBef>
                <a:spcPts val="0"/>
              </a:spcBef>
              <a:spcAft>
                <a:spcPts val="0"/>
              </a:spcAft>
              <a:buSzPts val="1000"/>
              <a:buFont typeface="Manrope ExtraBold"/>
              <a:buNone/>
              <a:defRPr b="0" sz="1000">
                <a:latin typeface="Manrope ExtraBold"/>
                <a:ea typeface="Manrope ExtraBold"/>
                <a:cs typeface="Manrope ExtraBold"/>
                <a:sym typeface="Manrope ExtraBold"/>
              </a:defRPr>
            </a:lvl1pPr>
            <a:lvl2pPr lvl="1" algn="ctr">
              <a:spcBef>
                <a:spcPts val="0"/>
              </a:spcBef>
              <a:spcAft>
                <a:spcPts val="0"/>
              </a:spcAft>
              <a:buSzPts val="1300"/>
              <a:buFont typeface="Manrope ExtraBold"/>
              <a:buNone/>
              <a:defRPr sz="1300">
                <a:latin typeface="Manrope ExtraBold"/>
                <a:ea typeface="Manrope ExtraBold"/>
                <a:cs typeface="Manrope ExtraBold"/>
                <a:sym typeface="Manrope ExtraBold"/>
              </a:defRPr>
            </a:lvl2pPr>
            <a:lvl3pPr lvl="2" algn="ctr">
              <a:spcBef>
                <a:spcPts val="0"/>
              </a:spcBef>
              <a:spcAft>
                <a:spcPts val="0"/>
              </a:spcAft>
              <a:buSzPts val="1300"/>
              <a:buFont typeface="Manrope ExtraBold"/>
              <a:buNone/>
              <a:defRPr sz="1300">
                <a:latin typeface="Manrope ExtraBold"/>
                <a:ea typeface="Manrope ExtraBold"/>
                <a:cs typeface="Manrope ExtraBold"/>
                <a:sym typeface="Manrope ExtraBold"/>
              </a:defRPr>
            </a:lvl3pPr>
            <a:lvl4pPr lvl="3" algn="ctr">
              <a:spcBef>
                <a:spcPts val="0"/>
              </a:spcBef>
              <a:spcAft>
                <a:spcPts val="0"/>
              </a:spcAft>
              <a:buSzPts val="1300"/>
              <a:buFont typeface="Manrope ExtraBold"/>
              <a:buNone/>
              <a:defRPr sz="1300">
                <a:latin typeface="Manrope ExtraBold"/>
                <a:ea typeface="Manrope ExtraBold"/>
                <a:cs typeface="Manrope ExtraBold"/>
                <a:sym typeface="Manrope ExtraBold"/>
              </a:defRPr>
            </a:lvl4pPr>
            <a:lvl5pPr lvl="4" algn="ctr">
              <a:spcBef>
                <a:spcPts val="0"/>
              </a:spcBef>
              <a:spcAft>
                <a:spcPts val="0"/>
              </a:spcAft>
              <a:buSzPts val="1300"/>
              <a:buFont typeface="Manrope ExtraBold"/>
              <a:buNone/>
              <a:defRPr sz="1300">
                <a:latin typeface="Manrope ExtraBold"/>
                <a:ea typeface="Manrope ExtraBold"/>
                <a:cs typeface="Manrope ExtraBold"/>
                <a:sym typeface="Manrope ExtraBold"/>
              </a:defRPr>
            </a:lvl5pPr>
            <a:lvl6pPr lvl="5" algn="ctr">
              <a:spcBef>
                <a:spcPts val="0"/>
              </a:spcBef>
              <a:spcAft>
                <a:spcPts val="0"/>
              </a:spcAft>
              <a:buSzPts val="1300"/>
              <a:buFont typeface="Manrope ExtraBold"/>
              <a:buNone/>
              <a:defRPr sz="1300">
                <a:latin typeface="Manrope ExtraBold"/>
                <a:ea typeface="Manrope ExtraBold"/>
                <a:cs typeface="Manrope ExtraBold"/>
                <a:sym typeface="Manrope ExtraBold"/>
              </a:defRPr>
            </a:lvl6pPr>
            <a:lvl7pPr lvl="6" algn="ctr">
              <a:spcBef>
                <a:spcPts val="0"/>
              </a:spcBef>
              <a:spcAft>
                <a:spcPts val="0"/>
              </a:spcAft>
              <a:buSzPts val="1300"/>
              <a:buFont typeface="Manrope ExtraBold"/>
              <a:buNone/>
              <a:defRPr sz="1300">
                <a:latin typeface="Manrope ExtraBold"/>
                <a:ea typeface="Manrope ExtraBold"/>
                <a:cs typeface="Manrope ExtraBold"/>
                <a:sym typeface="Manrope ExtraBold"/>
              </a:defRPr>
            </a:lvl7pPr>
            <a:lvl8pPr lvl="7" algn="ctr">
              <a:spcBef>
                <a:spcPts val="0"/>
              </a:spcBef>
              <a:spcAft>
                <a:spcPts val="0"/>
              </a:spcAft>
              <a:buSzPts val="1300"/>
              <a:buFont typeface="Manrope ExtraBold"/>
              <a:buNone/>
              <a:defRPr sz="1300">
                <a:latin typeface="Manrope ExtraBold"/>
                <a:ea typeface="Manrope ExtraBold"/>
                <a:cs typeface="Manrope ExtraBold"/>
                <a:sym typeface="Manrope ExtraBold"/>
              </a:defRPr>
            </a:lvl8pPr>
            <a:lvl9pPr lvl="8" algn="ctr">
              <a:spcBef>
                <a:spcPts val="0"/>
              </a:spcBef>
              <a:spcAft>
                <a:spcPts val="0"/>
              </a:spcAft>
              <a:buSzPts val="1300"/>
              <a:buFont typeface="Manrope ExtraBold"/>
              <a:buNone/>
              <a:defRPr sz="1300">
                <a:latin typeface="Manrope ExtraBold"/>
                <a:ea typeface="Manrope ExtraBold"/>
                <a:cs typeface="Manrope ExtraBold"/>
                <a:sym typeface="Manrope ExtraBold"/>
              </a:defRPr>
            </a:lvl9pPr>
          </a:lstStyle>
          <a:p/>
        </p:txBody>
      </p:sp>
      <p:sp>
        <p:nvSpPr>
          <p:cNvPr id="149" name="Google Shape;149;p14"/>
          <p:cNvSpPr txBox="1"/>
          <p:nvPr>
            <p:ph idx="1" type="body"/>
          </p:nvPr>
        </p:nvSpPr>
        <p:spPr>
          <a:xfrm>
            <a:off x="2422100" y="4170725"/>
            <a:ext cx="4304400" cy="438300"/>
          </a:xfrm>
          <a:prstGeom prst="rect">
            <a:avLst/>
          </a:prstGeom>
        </p:spPr>
        <p:txBody>
          <a:bodyPr anchorCtr="0" anchor="ctr" bIns="91425" lIns="91425" spcFirstLastPara="1" rIns="91425" wrap="square" tIns="91425">
            <a:noAutofit/>
          </a:bodyPr>
          <a:lstStyle>
            <a:lvl1pPr indent="-292100" lvl="0" marL="457200" algn="ctr">
              <a:spcBef>
                <a:spcPts val="0"/>
              </a:spcBef>
              <a:spcAft>
                <a:spcPts val="0"/>
              </a:spcAft>
              <a:buSzPts val="1000"/>
              <a:buFont typeface="Manrope Light"/>
              <a:buChar char="●"/>
              <a:defRPr sz="1000">
                <a:latin typeface="Manrope Light"/>
                <a:ea typeface="Manrope Light"/>
                <a:cs typeface="Manrope Light"/>
                <a:sym typeface="Manrope Light"/>
              </a:defRPr>
            </a:lvl1pPr>
            <a:lvl2pPr indent="-292100" lvl="1" marL="914400" algn="ctr">
              <a:spcBef>
                <a:spcPts val="800"/>
              </a:spcBef>
              <a:spcAft>
                <a:spcPts val="0"/>
              </a:spcAft>
              <a:buSzPts val="1000"/>
              <a:buFont typeface="Manrope Light"/>
              <a:buChar char="○"/>
              <a:defRPr sz="1000">
                <a:latin typeface="Manrope Light"/>
                <a:ea typeface="Manrope Light"/>
                <a:cs typeface="Manrope Light"/>
                <a:sym typeface="Manrope Light"/>
              </a:defRPr>
            </a:lvl2pPr>
            <a:lvl3pPr indent="-292100" lvl="2" marL="1371600" algn="ctr">
              <a:spcBef>
                <a:spcPts val="800"/>
              </a:spcBef>
              <a:spcAft>
                <a:spcPts val="0"/>
              </a:spcAft>
              <a:buSzPts val="1000"/>
              <a:buFont typeface="Manrope Light"/>
              <a:buChar char="■"/>
              <a:defRPr sz="1000">
                <a:latin typeface="Manrope Light"/>
                <a:ea typeface="Manrope Light"/>
                <a:cs typeface="Manrope Light"/>
                <a:sym typeface="Manrope Light"/>
              </a:defRPr>
            </a:lvl3pPr>
            <a:lvl4pPr indent="-292100" lvl="3" marL="1828800" algn="ctr">
              <a:spcBef>
                <a:spcPts val="800"/>
              </a:spcBef>
              <a:spcAft>
                <a:spcPts val="0"/>
              </a:spcAft>
              <a:buSzPts val="1000"/>
              <a:buFont typeface="Manrope Light"/>
              <a:buChar char="●"/>
              <a:defRPr sz="1000">
                <a:latin typeface="Manrope Light"/>
                <a:ea typeface="Manrope Light"/>
                <a:cs typeface="Manrope Light"/>
                <a:sym typeface="Manrope Light"/>
              </a:defRPr>
            </a:lvl4pPr>
            <a:lvl5pPr indent="-292100" lvl="4" marL="2286000" algn="ctr">
              <a:spcBef>
                <a:spcPts val="800"/>
              </a:spcBef>
              <a:spcAft>
                <a:spcPts val="0"/>
              </a:spcAft>
              <a:buSzPts val="1000"/>
              <a:buFont typeface="Manrope Light"/>
              <a:buChar char="○"/>
              <a:defRPr sz="1000">
                <a:latin typeface="Manrope Light"/>
                <a:ea typeface="Manrope Light"/>
                <a:cs typeface="Manrope Light"/>
                <a:sym typeface="Manrope Light"/>
              </a:defRPr>
            </a:lvl5pPr>
            <a:lvl6pPr indent="-292100" lvl="5" marL="2743200" algn="ctr">
              <a:spcBef>
                <a:spcPts val="800"/>
              </a:spcBef>
              <a:spcAft>
                <a:spcPts val="0"/>
              </a:spcAft>
              <a:buSzPts val="1000"/>
              <a:buFont typeface="Manrope Light"/>
              <a:buChar char="■"/>
              <a:defRPr sz="1000">
                <a:latin typeface="Manrope Light"/>
                <a:ea typeface="Manrope Light"/>
                <a:cs typeface="Manrope Light"/>
                <a:sym typeface="Manrope Light"/>
              </a:defRPr>
            </a:lvl6pPr>
            <a:lvl7pPr indent="-292100" lvl="6" marL="3200400" algn="ctr">
              <a:spcBef>
                <a:spcPts val="800"/>
              </a:spcBef>
              <a:spcAft>
                <a:spcPts val="0"/>
              </a:spcAft>
              <a:buSzPts val="1000"/>
              <a:buFont typeface="Manrope Light"/>
              <a:buChar char="●"/>
              <a:defRPr sz="1000">
                <a:latin typeface="Manrope Light"/>
                <a:ea typeface="Manrope Light"/>
                <a:cs typeface="Manrope Light"/>
                <a:sym typeface="Manrope Light"/>
              </a:defRPr>
            </a:lvl7pPr>
            <a:lvl8pPr indent="-292100" lvl="7" marL="3657600" algn="ctr">
              <a:spcBef>
                <a:spcPts val="800"/>
              </a:spcBef>
              <a:spcAft>
                <a:spcPts val="0"/>
              </a:spcAft>
              <a:buSzPts val="1000"/>
              <a:buFont typeface="Manrope Light"/>
              <a:buChar char="○"/>
              <a:defRPr sz="1000">
                <a:latin typeface="Manrope Light"/>
                <a:ea typeface="Manrope Light"/>
                <a:cs typeface="Manrope Light"/>
                <a:sym typeface="Manrope Light"/>
              </a:defRPr>
            </a:lvl8pPr>
            <a:lvl9pPr indent="-292100" lvl="8" marL="4114800" algn="ctr">
              <a:spcBef>
                <a:spcPts val="800"/>
              </a:spcBef>
              <a:spcAft>
                <a:spcPts val="800"/>
              </a:spcAft>
              <a:buSzPts val="1000"/>
              <a:buFont typeface="Manrope Light"/>
              <a:buChar char="■"/>
              <a:defRPr sz="1000">
                <a:latin typeface="Manrope Light"/>
                <a:ea typeface="Manrope Light"/>
                <a:cs typeface="Manrope Light"/>
                <a:sym typeface="Manrope Light"/>
              </a:defRPr>
            </a:lvl9pPr>
          </a:lstStyle>
          <a:p/>
        </p:txBody>
      </p:sp>
      <p:sp>
        <p:nvSpPr>
          <p:cNvPr id="150" name="Google Shape;150;p14"/>
          <p:cNvSpPr txBox="1"/>
          <p:nvPr>
            <p:ph idx="3" type="title"/>
          </p:nvPr>
        </p:nvSpPr>
        <p:spPr>
          <a:xfrm rot="-555761">
            <a:off x="6594632" y="3130269"/>
            <a:ext cx="1047458" cy="301246"/>
          </a:xfrm>
          <a:prstGeom prst="rect">
            <a:avLst/>
          </a:prstGeom>
          <a:solidFill>
            <a:schemeClr val="lt2"/>
          </a:solidFill>
        </p:spPr>
        <p:txBody>
          <a:bodyPr anchorCtr="0" anchor="ctr" bIns="91425" lIns="91425" spcFirstLastPara="1" rIns="91425" wrap="square" tIns="91425">
            <a:noAutofit/>
          </a:bodyPr>
          <a:lstStyle>
            <a:lvl1pPr lvl="0" algn="ctr">
              <a:spcBef>
                <a:spcPts val="0"/>
              </a:spcBef>
              <a:spcAft>
                <a:spcPts val="0"/>
              </a:spcAft>
              <a:buSzPts val="1000"/>
              <a:buFont typeface="Manrope ExtraBold"/>
              <a:buNone/>
              <a:defRPr b="0" sz="1000">
                <a:latin typeface="Manrope ExtraBold"/>
                <a:ea typeface="Manrope ExtraBold"/>
                <a:cs typeface="Manrope ExtraBold"/>
                <a:sym typeface="Manrope ExtraBold"/>
              </a:defRPr>
            </a:lvl1pPr>
            <a:lvl2pPr lvl="1" algn="ctr">
              <a:spcBef>
                <a:spcPts val="0"/>
              </a:spcBef>
              <a:spcAft>
                <a:spcPts val="0"/>
              </a:spcAft>
              <a:buSzPts val="1300"/>
              <a:buFont typeface="Manrope ExtraBold"/>
              <a:buNone/>
              <a:defRPr sz="1300">
                <a:latin typeface="Manrope ExtraBold"/>
                <a:ea typeface="Manrope ExtraBold"/>
                <a:cs typeface="Manrope ExtraBold"/>
                <a:sym typeface="Manrope ExtraBold"/>
              </a:defRPr>
            </a:lvl2pPr>
            <a:lvl3pPr lvl="2" algn="ctr">
              <a:spcBef>
                <a:spcPts val="0"/>
              </a:spcBef>
              <a:spcAft>
                <a:spcPts val="0"/>
              </a:spcAft>
              <a:buSzPts val="1300"/>
              <a:buFont typeface="Manrope ExtraBold"/>
              <a:buNone/>
              <a:defRPr sz="1300">
                <a:latin typeface="Manrope ExtraBold"/>
                <a:ea typeface="Manrope ExtraBold"/>
                <a:cs typeface="Manrope ExtraBold"/>
                <a:sym typeface="Manrope ExtraBold"/>
              </a:defRPr>
            </a:lvl3pPr>
            <a:lvl4pPr lvl="3" algn="ctr">
              <a:spcBef>
                <a:spcPts val="0"/>
              </a:spcBef>
              <a:spcAft>
                <a:spcPts val="0"/>
              </a:spcAft>
              <a:buSzPts val="1300"/>
              <a:buFont typeface="Manrope ExtraBold"/>
              <a:buNone/>
              <a:defRPr sz="1300">
                <a:latin typeface="Manrope ExtraBold"/>
                <a:ea typeface="Manrope ExtraBold"/>
                <a:cs typeface="Manrope ExtraBold"/>
                <a:sym typeface="Manrope ExtraBold"/>
              </a:defRPr>
            </a:lvl4pPr>
            <a:lvl5pPr lvl="4" algn="ctr">
              <a:spcBef>
                <a:spcPts val="0"/>
              </a:spcBef>
              <a:spcAft>
                <a:spcPts val="0"/>
              </a:spcAft>
              <a:buSzPts val="1300"/>
              <a:buFont typeface="Manrope ExtraBold"/>
              <a:buNone/>
              <a:defRPr sz="1300">
                <a:latin typeface="Manrope ExtraBold"/>
                <a:ea typeface="Manrope ExtraBold"/>
                <a:cs typeface="Manrope ExtraBold"/>
                <a:sym typeface="Manrope ExtraBold"/>
              </a:defRPr>
            </a:lvl5pPr>
            <a:lvl6pPr lvl="5" algn="ctr">
              <a:spcBef>
                <a:spcPts val="0"/>
              </a:spcBef>
              <a:spcAft>
                <a:spcPts val="0"/>
              </a:spcAft>
              <a:buSzPts val="1300"/>
              <a:buFont typeface="Manrope ExtraBold"/>
              <a:buNone/>
              <a:defRPr sz="1300">
                <a:latin typeface="Manrope ExtraBold"/>
                <a:ea typeface="Manrope ExtraBold"/>
                <a:cs typeface="Manrope ExtraBold"/>
                <a:sym typeface="Manrope ExtraBold"/>
              </a:defRPr>
            </a:lvl6pPr>
            <a:lvl7pPr lvl="6" algn="ctr">
              <a:spcBef>
                <a:spcPts val="0"/>
              </a:spcBef>
              <a:spcAft>
                <a:spcPts val="0"/>
              </a:spcAft>
              <a:buSzPts val="1300"/>
              <a:buFont typeface="Manrope ExtraBold"/>
              <a:buNone/>
              <a:defRPr sz="1300">
                <a:latin typeface="Manrope ExtraBold"/>
                <a:ea typeface="Manrope ExtraBold"/>
                <a:cs typeface="Manrope ExtraBold"/>
                <a:sym typeface="Manrope ExtraBold"/>
              </a:defRPr>
            </a:lvl7pPr>
            <a:lvl8pPr lvl="7" algn="ctr">
              <a:spcBef>
                <a:spcPts val="0"/>
              </a:spcBef>
              <a:spcAft>
                <a:spcPts val="0"/>
              </a:spcAft>
              <a:buSzPts val="1300"/>
              <a:buFont typeface="Manrope ExtraBold"/>
              <a:buNone/>
              <a:defRPr sz="1300">
                <a:latin typeface="Manrope ExtraBold"/>
                <a:ea typeface="Manrope ExtraBold"/>
                <a:cs typeface="Manrope ExtraBold"/>
                <a:sym typeface="Manrope ExtraBold"/>
              </a:defRPr>
            </a:lvl8pPr>
            <a:lvl9pPr lvl="8" algn="ctr">
              <a:spcBef>
                <a:spcPts val="0"/>
              </a:spcBef>
              <a:spcAft>
                <a:spcPts val="0"/>
              </a:spcAft>
              <a:buSzPts val="1300"/>
              <a:buFont typeface="Manrope ExtraBold"/>
              <a:buNone/>
              <a:defRPr sz="1300">
                <a:latin typeface="Manrope ExtraBold"/>
                <a:ea typeface="Manrope ExtraBold"/>
                <a:cs typeface="Manrope ExtraBold"/>
                <a:sym typeface="Manrope ExtraBold"/>
              </a:defRPr>
            </a:lvl9pPr>
          </a:lstStyle>
          <a:p/>
        </p:txBody>
      </p:sp>
      <p:sp>
        <p:nvSpPr>
          <p:cNvPr id="151" name="Google Shape;151;p14"/>
          <p:cNvSpPr txBox="1"/>
          <p:nvPr>
            <p:ph idx="4" type="subTitle"/>
          </p:nvPr>
        </p:nvSpPr>
        <p:spPr>
          <a:xfrm rot="-503039">
            <a:off x="2206578" y="1204399"/>
            <a:ext cx="2211838" cy="438184"/>
          </a:xfrm>
          <a:prstGeom prst="rect">
            <a:avLst/>
          </a:prstGeom>
          <a:solidFill>
            <a:schemeClr val="dk2"/>
          </a:solidFill>
        </p:spPr>
        <p:txBody>
          <a:bodyPr anchorCtr="0" anchor="ctr" bIns="91425" lIns="91425" spcFirstLastPara="1" rIns="91425" wrap="square" tIns="91425">
            <a:noAutofit/>
          </a:bodyPr>
          <a:lstStyle>
            <a:lvl1pPr lvl="0" algn="ctr">
              <a:spcBef>
                <a:spcPts val="0"/>
              </a:spcBef>
              <a:spcAft>
                <a:spcPts val="0"/>
              </a:spcAft>
              <a:buSzPts val="1300"/>
              <a:buFont typeface="Manrope"/>
              <a:buNone/>
              <a:defRPr b="1" sz="1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BLANK_1">
    <p:bg>
      <p:bgPr>
        <a:solidFill>
          <a:schemeClr val="lt1"/>
        </a:solidFill>
      </p:bgPr>
    </p:bg>
    <p:spTree>
      <p:nvGrpSpPr>
        <p:cNvPr id="152" name="Shape 152"/>
        <p:cNvGrpSpPr/>
        <p:nvPr/>
      </p:nvGrpSpPr>
      <p:grpSpPr>
        <a:xfrm>
          <a:off x="0" y="0"/>
          <a:ext cx="0" cy="0"/>
          <a:chOff x="0" y="0"/>
          <a:chExt cx="0" cy="0"/>
        </a:xfrm>
      </p:grpSpPr>
      <p:sp>
        <p:nvSpPr>
          <p:cNvPr id="153" name="Google Shape;153;p15"/>
          <p:cNvSpPr/>
          <p:nvPr/>
        </p:nvSpPr>
        <p:spPr>
          <a:xfrm>
            <a:off x="0" y="0"/>
            <a:ext cx="9161700" cy="5143500"/>
          </a:xfrm>
          <a:prstGeom prst="snip1Rect">
            <a:avLst>
              <a:gd fmla="val 24161"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54" name="Google Shape;154;p15"/>
          <p:cNvSpPr txBox="1"/>
          <p:nvPr>
            <p:ph type="title"/>
          </p:nvPr>
        </p:nvSpPr>
        <p:spPr>
          <a:xfrm>
            <a:off x="460500" y="2025700"/>
            <a:ext cx="4703100" cy="1821300"/>
          </a:xfrm>
          <a:prstGeom prst="rect">
            <a:avLst/>
          </a:prstGeom>
        </p:spPr>
        <p:txBody>
          <a:bodyPr anchorCtr="0" anchor="b" bIns="0" lIns="91425" spcFirstLastPara="1" rIns="91425" wrap="square" tIns="91425">
            <a:noAutofit/>
          </a:bodyPr>
          <a:lstStyle>
            <a:lvl1pPr lvl="0">
              <a:spcBef>
                <a:spcPts val="0"/>
              </a:spcBef>
              <a:spcAft>
                <a:spcPts val="0"/>
              </a:spcAft>
              <a:buSzPts val="9600"/>
              <a:buNone/>
              <a:defRPr b="0"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15"/>
          <p:cNvSpPr txBox="1"/>
          <p:nvPr>
            <p:ph idx="1" type="body"/>
          </p:nvPr>
        </p:nvSpPr>
        <p:spPr>
          <a:xfrm>
            <a:off x="460500" y="4085525"/>
            <a:ext cx="3501600" cy="598200"/>
          </a:xfrm>
          <a:prstGeom prst="rect">
            <a:avLst/>
          </a:prstGeom>
        </p:spPr>
        <p:txBody>
          <a:bodyPr anchorCtr="0" anchor="b" bIns="91425" lIns="91425" spcFirstLastPara="1" rIns="91425" wrap="square" tIns="91425">
            <a:no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156" name="Google Shape;156;p15"/>
          <p:cNvSpPr/>
          <p:nvPr/>
        </p:nvSpPr>
        <p:spPr>
          <a:xfrm>
            <a:off x="7735575" y="-10150"/>
            <a:ext cx="1428750" cy="1320800"/>
          </a:xfrm>
          <a:custGeom>
            <a:rect b="b" l="l" r="r" t="t"/>
            <a:pathLst>
              <a:path extrusionOk="0" h="52832" w="57150">
                <a:moveTo>
                  <a:pt x="4572" y="0"/>
                </a:moveTo>
                <a:lnTo>
                  <a:pt x="0" y="51308"/>
                </a:lnTo>
                <a:lnTo>
                  <a:pt x="57150" y="52832"/>
                </a:lnTo>
                <a:lnTo>
                  <a:pt x="57150" y="47752"/>
                </a:lnTo>
                <a:lnTo>
                  <a:pt x="9144" y="0"/>
                </a:lnTo>
                <a:close/>
              </a:path>
            </a:pathLst>
          </a:custGeom>
          <a:solidFill>
            <a:schemeClr val="dk1"/>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agenda">
  <p:cSld name="BLANK_1_1_1_1_1_1_1_1_1_1_1">
    <p:spTree>
      <p:nvGrpSpPr>
        <p:cNvPr id="157" name="Shape 157"/>
        <p:cNvGrpSpPr/>
        <p:nvPr/>
      </p:nvGrpSpPr>
      <p:grpSpPr>
        <a:xfrm>
          <a:off x="0" y="0"/>
          <a:ext cx="0" cy="0"/>
          <a:chOff x="0" y="0"/>
          <a:chExt cx="0" cy="0"/>
        </a:xfrm>
      </p:grpSpPr>
      <p:sp>
        <p:nvSpPr>
          <p:cNvPr id="158" name="Google Shape;158;p16"/>
          <p:cNvSpPr txBox="1"/>
          <p:nvPr>
            <p:ph idx="1" type="body"/>
          </p:nvPr>
        </p:nvSpPr>
        <p:spPr>
          <a:xfrm>
            <a:off x="925650" y="1204025"/>
            <a:ext cx="4028700" cy="3671400"/>
          </a:xfrm>
          <a:prstGeom prst="rect">
            <a:avLst/>
          </a:prstGeom>
        </p:spPr>
        <p:txBody>
          <a:bodyPr anchorCtr="0" anchor="t" bIns="91425" lIns="91425" spcFirstLastPara="1" rIns="91425" wrap="square" tIns="91425">
            <a:normAutofit/>
          </a:bodyPr>
          <a:lstStyle>
            <a:lvl1pPr indent="-323850" lvl="0" marL="4572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1pPr>
            <a:lvl2pPr indent="-323850" lvl="1" marL="9144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2pPr>
            <a:lvl3pPr indent="-323850" lvl="2" marL="13716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3pPr>
            <a:lvl4pPr indent="-323850" lvl="3" marL="18288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4pPr>
            <a:lvl5pPr indent="-323850" lvl="4" marL="22860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5pPr>
            <a:lvl6pPr indent="-323850" lvl="5" marL="27432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6pPr>
            <a:lvl7pPr indent="-323850" lvl="6" marL="32004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7pPr>
            <a:lvl8pPr indent="-323850" lvl="7" marL="36576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8pPr>
            <a:lvl9pPr indent="-323850" lvl="8" marL="41148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9pPr>
          </a:lstStyle>
          <a:p/>
        </p:txBody>
      </p:sp>
      <p:grpSp>
        <p:nvGrpSpPr>
          <p:cNvPr id="159" name="Google Shape;159;p16"/>
          <p:cNvGrpSpPr/>
          <p:nvPr/>
        </p:nvGrpSpPr>
        <p:grpSpPr>
          <a:xfrm>
            <a:off x="-6750" y="576950"/>
            <a:ext cx="9144146" cy="4114800"/>
            <a:chOff x="-6750" y="576950"/>
            <a:chExt cx="9144146" cy="4114800"/>
          </a:xfrm>
        </p:grpSpPr>
        <p:cxnSp>
          <p:nvCxnSpPr>
            <p:cNvPr id="160" name="Google Shape;160;p16"/>
            <p:cNvCxnSpPr/>
            <p:nvPr/>
          </p:nvCxnSpPr>
          <p:spPr>
            <a:xfrm>
              <a:off x="-6750" y="5769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1" name="Google Shape;161;p16"/>
            <p:cNvCxnSpPr/>
            <p:nvPr/>
          </p:nvCxnSpPr>
          <p:spPr>
            <a:xfrm>
              <a:off x="-4" y="10913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2" name="Google Shape;162;p16"/>
            <p:cNvCxnSpPr/>
            <p:nvPr/>
          </p:nvCxnSpPr>
          <p:spPr>
            <a:xfrm>
              <a:off x="-4" y="16056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3" name="Google Shape;163;p16"/>
            <p:cNvCxnSpPr/>
            <p:nvPr/>
          </p:nvCxnSpPr>
          <p:spPr>
            <a:xfrm>
              <a:off x="-4" y="21200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4" name="Google Shape;164;p16"/>
            <p:cNvCxnSpPr/>
            <p:nvPr/>
          </p:nvCxnSpPr>
          <p:spPr>
            <a:xfrm>
              <a:off x="-4" y="26343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5" name="Google Shape;165;p16"/>
            <p:cNvCxnSpPr/>
            <p:nvPr/>
          </p:nvCxnSpPr>
          <p:spPr>
            <a:xfrm>
              <a:off x="-4" y="31487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6" name="Google Shape;166;p16"/>
            <p:cNvCxnSpPr/>
            <p:nvPr/>
          </p:nvCxnSpPr>
          <p:spPr>
            <a:xfrm>
              <a:off x="-4" y="36630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7" name="Google Shape;167;p16"/>
            <p:cNvCxnSpPr/>
            <p:nvPr/>
          </p:nvCxnSpPr>
          <p:spPr>
            <a:xfrm>
              <a:off x="-4" y="41774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8" name="Google Shape;168;p16"/>
            <p:cNvCxnSpPr/>
            <p:nvPr/>
          </p:nvCxnSpPr>
          <p:spPr>
            <a:xfrm>
              <a:off x="-4" y="4691750"/>
              <a:ext cx="9137400" cy="0"/>
            </a:xfrm>
            <a:prstGeom prst="straightConnector1">
              <a:avLst/>
            </a:prstGeom>
            <a:noFill/>
            <a:ln cap="flat" cmpd="sng" w="9525">
              <a:solidFill>
                <a:schemeClr val="accent5"/>
              </a:solidFill>
              <a:prstDash val="solid"/>
              <a:round/>
              <a:headEnd len="sm" w="sm" type="none"/>
              <a:tailEnd len="sm" w="sm" type="none"/>
            </a:ln>
          </p:spPr>
        </p:cxnSp>
      </p:grpSp>
      <p:cxnSp>
        <p:nvCxnSpPr>
          <p:cNvPr id="169" name="Google Shape;169;p16"/>
          <p:cNvCxnSpPr/>
          <p:nvPr/>
        </p:nvCxnSpPr>
        <p:spPr>
          <a:xfrm>
            <a:off x="710300" y="0"/>
            <a:ext cx="0" cy="5143500"/>
          </a:xfrm>
          <a:prstGeom prst="straightConnector1">
            <a:avLst/>
          </a:prstGeom>
          <a:noFill/>
          <a:ln cap="flat" cmpd="sng" w="9525">
            <a:solidFill>
              <a:schemeClr val="accent1"/>
            </a:solidFill>
            <a:prstDash val="solid"/>
            <a:round/>
            <a:headEnd len="sm" w="sm" type="none"/>
            <a:tailEnd len="sm" w="sm" type="none"/>
          </a:ln>
        </p:spPr>
      </p:cxnSp>
      <p:cxnSp>
        <p:nvCxnSpPr>
          <p:cNvPr id="170" name="Google Shape;170;p16"/>
          <p:cNvCxnSpPr/>
          <p:nvPr/>
        </p:nvCxnSpPr>
        <p:spPr>
          <a:xfrm>
            <a:off x="664825" y="0"/>
            <a:ext cx="0" cy="5143500"/>
          </a:xfrm>
          <a:prstGeom prst="straightConnector1">
            <a:avLst/>
          </a:prstGeom>
          <a:noFill/>
          <a:ln cap="flat" cmpd="sng" w="9525">
            <a:solidFill>
              <a:schemeClr val="accent1"/>
            </a:solidFill>
            <a:prstDash val="solid"/>
            <a:round/>
            <a:headEnd len="sm" w="sm" type="none"/>
            <a:tailEnd len="sm" w="sm" type="none"/>
          </a:ln>
        </p:spPr>
      </p:cxnSp>
      <p:sp>
        <p:nvSpPr>
          <p:cNvPr id="171" name="Google Shape;171;p16"/>
          <p:cNvSpPr/>
          <p:nvPr/>
        </p:nvSpPr>
        <p:spPr>
          <a:xfrm>
            <a:off x="245425" y="1542047"/>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172" name="Google Shape;172;p16"/>
          <p:cNvSpPr/>
          <p:nvPr/>
        </p:nvSpPr>
        <p:spPr>
          <a:xfrm>
            <a:off x="245425" y="3599460"/>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173" name="Google Shape;173;p16"/>
          <p:cNvSpPr txBox="1"/>
          <p:nvPr>
            <p:ph type="title"/>
          </p:nvPr>
        </p:nvSpPr>
        <p:spPr>
          <a:xfrm rot="-289081">
            <a:off x="587746" y="495097"/>
            <a:ext cx="2100221" cy="569601"/>
          </a:xfrm>
          <a:prstGeom prst="rect">
            <a:avLst/>
          </a:prstGeom>
          <a:solidFill>
            <a:schemeClr val="dk2"/>
          </a:solidFill>
        </p:spPr>
        <p:txBody>
          <a:bodyPr anchorCtr="0" anchor="ctr" bIns="91425" lIns="91425" spcFirstLastPara="1" rIns="91425" wrap="square" tIns="91425">
            <a:noAutofit/>
          </a:bodyPr>
          <a:lstStyle>
            <a:lvl1pPr lvl="0" algn="ctr">
              <a:spcBef>
                <a:spcPts val="0"/>
              </a:spcBef>
              <a:spcAft>
                <a:spcPts val="0"/>
              </a:spcAft>
              <a:buSzPts val="3000"/>
              <a:buFont typeface="Anton"/>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Quarter's Goals">
  <p:cSld name="CUSTOM_1_1_3_1_1">
    <p:spTree>
      <p:nvGrpSpPr>
        <p:cNvPr id="174" name="Shape 174"/>
        <p:cNvGrpSpPr/>
        <p:nvPr/>
      </p:nvGrpSpPr>
      <p:grpSpPr>
        <a:xfrm>
          <a:off x="0" y="0"/>
          <a:ext cx="0" cy="0"/>
          <a:chOff x="0" y="0"/>
          <a:chExt cx="0" cy="0"/>
        </a:xfrm>
      </p:grpSpPr>
      <p:grpSp>
        <p:nvGrpSpPr>
          <p:cNvPr id="175" name="Google Shape;175;p17"/>
          <p:cNvGrpSpPr/>
          <p:nvPr/>
        </p:nvGrpSpPr>
        <p:grpSpPr>
          <a:xfrm>
            <a:off x="392964" y="576950"/>
            <a:ext cx="8764835" cy="4114800"/>
            <a:chOff x="374175" y="576950"/>
            <a:chExt cx="8783280" cy="4114800"/>
          </a:xfrm>
        </p:grpSpPr>
        <p:cxnSp>
          <p:nvCxnSpPr>
            <p:cNvPr id="176" name="Google Shape;176;p17"/>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77" name="Google Shape;177;p17"/>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78" name="Google Shape;178;p17"/>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79" name="Google Shape;179;p17"/>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0" name="Google Shape;180;p17"/>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1" name="Google Shape;181;p17"/>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2" name="Google Shape;182;p17"/>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3" name="Google Shape;183;p17"/>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4" name="Google Shape;184;p17"/>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cxnSp>
        <p:nvCxnSpPr>
          <p:cNvPr id="185" name="Google Shape;185;p17"/>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186" name="Google Shape;186;p17"/>
          <p:cNvGrpSpPr/>
          <p:nvPr/>
        </p:nvGrpSpPr>
        <p:grpSpPr>
          <a:xfrm>
            <a:off x="114421" y="175123"/>
            <a:ext cx="134104" cy="4750255"/>
            <a:chOff x="114421" y="175123"/>
            <a:chExt cx="134104" cy="4750255"/>
          </a:xfrm>
        </p:grpSpPr>
        <p:grpSp>
          <p:nvGrpSpPr>
            <p:cNvPr id="187" name="Google Shape;187;p17"/>
            <p:cNvGrpSpPr/>
            <p:nvPr/>
          </p:nvGrpSpPr>
          <p:grpSpPr>
            <a:xfrm>
              <a:off x="114421" y="175123"/>
              <a:ext cx="134104" cy="4334807"/>
              <a:chOff x="5432271" y="383100"/>
              <a:chExt cx="137854" cy="4456010"/>
            </a:xfrm>
          </p:grpSpPr>
          <p:grpSp>
            <p:nvGrpSpPr>
              <p:cNvPr id="188" name="Google Shape;188;p17"/>
              <p:cNvGrpSpPr/>
              <p:nvPr/>
            </p:nvGrpSpPr>
            <p:grpSpPr>
              <a:xfrm>
                <a:off x="5432271" y="383100"/>
                <a:ext cx="137854" cy="981668"/>
                <a:chOff x="5432271" y="383100"/>
                <a:chExt cx="137854" cy="981668"/>
              </a:xfrm>
            </p:grpSpPr>
            <p:sp>
              <p:nvSpPr>
                <p:cNvPr id="189" name="Google Shape;189;p17"/>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90" name="Google Shape;190;p17"/>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91" name="Google Shape;191;p17"/>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92" name="Google Shape;192;p17"/>
              <p:cNvGrpSpPr/>
              <p:nvPr/>
            </p:nvGrpSpPr>
            <p:grpSpPr>
              <a:xfrm>
                <a:off x="5432271" y="1678500"/>
                <a:ext cx="137854" cy="981668"/>
                <a:chOff x="5432271" y="383100"/>
                <a:chExt cx="137854" cy="981668"/>
              </a:xfrm>
            </p:grpSpPr>
            <p:sp>
              <p:nvSpPr>
                <p:cNvPr id="193" name="Google Shape;193;p17"/>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94" name="Google Shape;194;p17"/>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95" name="Google Shape;195;p17"/>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96" name="Google Shape;196;p17"/>
              <p:cNvGrpSpPr/>
              <p:nvPr/>
            </p:nvGrpSpPr>
            <p:grpSpPr>
              <a:xfrm>
                <a:off x="5432271" y="2973900"/>
                <a:ext cx="137854" cy="981668"/>
                <a:chOff x="5432271" y="383100"/>
                <a:chExt cx="137854" cy="981668"/>
              </a:xfrm>
            </p:grpSpPr>
            <p:sp>
              <p:nvSpPr>
                <p:cNvPr id="197" name="Google Shape;197;p17"/>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98" name="Google Shape;198;p17"/>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99" name="Google Shape;199;p17"/>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00" name="Google Shape;200;p17"/>
              <p:cNvGrpSpPr/>
              <p:nvPr/>
            </p:nvGrpSpPr>
            <p:grpSpPr>
              <a:xfrm>
                <a:off x="5432271" y="4269300"/>
                <a:ext cx="137854" cy="569810"/>
                <a:chOff x="5432271" y="383100"/>
                <a:chExt cx="137854" cy="569810"/>
              </a:xfrm>
            </p:grpSpPr>
            <p:sp>
              <p:nvSpPr>
                <p:cNvPr id="201" name="Google Shape;201;p17"/>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02" name="Google Shape;202;p17"/>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203" name="Google Shape;203;p17"/>
            <p:cNvSpPr/>
            <p:nvPr/>
          </p:nvSpPr>
          <p:spPr>
            <a:xfrm>
              <a:off x="115150" y="4798178"/>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204" name="Google Shape;204;p17"/>
          <p:cNvSpPr txBox="1"/>
          <p:nvPr>
            <p:ph type="title"/>
          </p:nvPr>
        </p:nvSpPr>
        <p:spPr>
          <a:xfrm>
            <a:off x="513300" y="419950"/>
            <a:ext cx="2641500" cy="1015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05" name="Google Shape;205;p17"/>
          <p:cNvSpPr txBox="1"/>
          <p:nvPr>
            <p:ph idx="1" type="body"/>
          </p:nvPr>
        </p:nvSpPr>
        <p:spPr>
          <a:xfrm>
            <a:off x="3993050" y="2658175"/>
            <a:ext cx="4312800" cy="1011900"/>
          </a:xfrm>
          <a:prstGeom prst="rect">
            <a:avLst/>
          </a:prstGeom>
        </p:spPr>
        <p:txBody>
          <a:bodyPr anchorCtr="0" anchor="ctr" bIns="91425" lIns="91425" spcFirstLastPara="1" rIns="91425" wrap="square" tIns="91425">
            <a:noAutofit/>
          </a:bodyPr>
          <a:lstStyle>
            <a:lvl1pPr indent="-292100" lvl="0" marL="457200">
              <a:lnSpc>
                <a:spcPct val="100000"/>
              </a:lnSpc>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nSpc>
                <a:spcPct val="100000"/>
              </a:lnSpc>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206" name="Google Shape;206;p17"/>
          <p:cNvSpPr txBox="1"/>
          <p:nvPr>
            <p:ph idx="2" type="body"/>
          </p:nvPr>
        </p:nvSpPr>
        <p:spPr>
          <a:xfrm>
            <a:off x="3993050" y="3668450"/>
            <a:ext cx="4312800" cy="1011900"/>
          </a:xfrm>
          <a:prstGeom prst="rect">
            <a:avLst/>
          </a:prstGeom>
        </p:spPr>
        <p:txBody>
          <a:bodyPr anchorCtr="0" anchor="ctr" bIns="91425" lIns="91425" spcFirstLastPara="1" rIns="91425" wrap="square" tIns="91425">
            <a:noAutofit/>
          </a:bodyPr>
          <a:lstStyle>
            <a:lvl1pPr indent="-292100" lvl="0" marL="457200">
              <a:lnSpc>
                <a:spcPct val="100000"/>
              </a:lnSpc>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nSpc>
                <a:spcPct val="100000"/>
              </a:lnSpc>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207" name="Google Shape;207;p17"/>
          <p:cNvSpPr txBox="1"/>
          <p:nvPr>
            <p:ph idx="3" type="body"/>
          </p:nvPr>
        </p:nvSpPr>
        <p:spPr>
          <a:xfrm>
            <a:off x="3993050" y="1644550"/>
            <a:ext cx="4312800" cy="1011900"/>
          </a:xfrm>
          <a:prstGeom prst="rect">
            <a:avLst/>
          </a:prstGeom>
        </p:spPr>
        <p:txBody>
          <a:bodyPr anchorCtr="0" anchor="ctr" bIns="91425" lIns="91425" spcFirstLastPara="1" rIns="91425" wrap="square" tIns="91425">
            <a:noAutofit/>
          </a:bodyPr>
          <a:lstStyle>
            <a:lvl1pPr indent="-292100" lvl="0" marL="457200">
              <a:lnSpc>
                <a:spcPct val="100000"/>
              </a:lnSpc>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nSpc>
                <a:spcPct val="100000"/>
              </a:lnSpc>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208" name="Google Shape;208;p17"/>
          <p:cNvSpPr txBox="1"/>
          <p:nvPr>
            <p:ph idx="4" type="title"/>
          </p:nvPr>
        </p:nvSpPr>
        <p:spPr>
          <a:xfrm>
            <a:off x="1075800" y="2925625"/>
            <a:ext cx="29172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900"/>
              <a:buNone/>
              <a:defRPr b="0" sz="1900"/>
            </a:lvl1pPr>
            <a:lvl2pPr lvl="1">
              <a:lnSpc>
                <a:spcPct val="100000"/>
              </a:lnSpc>
              <a:spcBef>
                <a:spcPts val="0"/>
              </a:spcBef>
              <a:spcAft>
                <a:spcPts val="0"/>
              </a:spcAft>
              <a:buClr>
                <a:schemeClr val="lt1"/>
              </a:buClr>
              <a:buSzPts val="1900"/>
              <a:buNone/>
              <a:defRPr sz="1900"/>
            </a:lvl2pPr>
            <a:lvl3pPr lvl="2">
              <a:lnSpc>
                <a:spcPct val="100000"/>
              </a:lnSpc>
              <a:spcBef>
                <a:spcPts val="0"/>
              </a:spcBef>
              <a:spcAft>
                <a:spcPts val="0"/>
              </a:spcAft>
              <a:buClr>
                <a:schemeClr val="lt1"/>
              </a:buClr>
              <a:buSzPts val="1900"/>
              <a:buNone/>
              <a:defRPr sz="1900"/>
            </a:lvl3pPr>
            <a:lvl4pPr lvl="3">
              <a:lnSpc>
                <a:spcPct val="100000"/>
              </a:lnSpc>
              <a:spcBef>
                <a:spcPts val="0"/>
              </a:spcBef>
              <a:spcAft>
                <a:spcPts val="0"/>
              </a:spcAft>
              <a:buClr>
                <a:schemeClr val="lt1"/>
              </a:buClr>
              <a:buSzPts val="1900"/>
              <a:buNone/>
              <a:defRPr sz="1900"/>
            </a:lvl4pPr>
            <a:lvl5pPr lvl="4">
              <a:lnSpc>
                <a:spcPct val="100000"/>
              </a:lnSpc>
              <a:spcBef>
                <a:spcPts val="0"/>
              </a:spcBef>
              <a:spcAft>
                <a:spcPts val="0"/>
              </a:spcAft>
              <a:buClr>
                <a:schemeClr val="lt1"/>
              </a:buClr>
              <a:buSzPts val="1900"/>
              <a:buNone/>
              <a:defRPr sz="1900"/>
            </a:lvl5pPr>
            <a:lvl6pPr lvl="5">
              <a:lnSpc>
                <a:spcPct val="100000"/>
              </a:lnSpc>
              <a:spcBef>
                <a:spcPts val="0"/>
              </a:spcBef>
              <a:spcAft>
                <a:spcPts val="0"/>
              </a:spcAft>
              <a:buClr>
                <a:schemeClr val="lt1"/>
              </a:buClr>
              <a:buSzPts val="1900"/>
              <a:buNone/>
              <a:defRPr sz="1900"/>
            </a:lvl6pPr>
            <a:lvl7pPr lvl="6">
              <a:lnSpc>
                <a:spcPct val="100000"/>
              </a:lnSpc>
              <a:spcBef>
                <a:spcPts val="0"/>
              </a:spcBef>
              <a:spcAft>
                <a:spcPts val="0"/>
              </a:spcAft>
              <a:buClr>
                <a:schemeClr val="lt1"/>
              </a:buClr>
              <a:buSzPts val="1900"/>
              <a:buNone/>
              <a:defRPr sz="1900"/>
            </a:lvl7pPr>
            <a:lvl8pPr lvl="7">
              <a:lnSpc>
                <a:spcPct val="100000"/>
              </a:lnSpc>
              <a:spcBef>
                <a:spcPts val="0"/>
              </a:spcBef>
              <a:spcAft>
                <a:spcPts val="0"/>
              </a:spcAft>
              <a:buClr>
                <a:schemeClr val="lt1"/>
              </a:buClr>
              <a:buSzPts val="1900"/>
              <a:buNone/>
              <a:defRPr sz="1900"/>
            </a:lvl8pPr>
            <a:lvl9pPr lvl="8">
              <a:lnSpc>
                <a:spcPct val="100000"/>
              </a:lnSpc>
              <a:spcBef>
                <a:spcPts val="0"/>
              </a:spcBef>
              <a:spcAft>
                <a:spcPts val="0"/>
              </a:spcAft>
              <a:buClr>
                <a:schemeClr val="lt1"/>
              </a:buClr>
              <a:buSzPts val="1900"/>
              <a:buNone/>
              <a:defRPr sz="1900"/>
            </a:lvl9pPr>
          </a:lstStyle>
          <a:p/>
        </p:txBody>
      </p:sp>
      <p:sp>
        <p:nvSpPr>
          <p:cNvPr id="209" name="Google Shape;209;p17"/>
          <p:cNvSpPr txBox="1"/>
          <p:nvPr>
            <p:ph idx="5" type="title"/>
          </p:nvPr>
        </p:nvSpPr>
        <p:spPr>
          <a:xfrm>
            <a:off x="1075800" y="3935900"/>
            <a:ext cx="29172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900"/>
              <a:buNone/>
              <a:defRPr b="0" sz="1900"/>
            </a:lvl1pPr>
            <a:lvl2pPr lvl="1">
              <a:lnSpc>
                <a:spcPct val="100000"/>
              </a:lnSpc>
              <a:spcBef>
                <a:spcPts val="0"/>
              </a:spcBef>
              <a:spcAft>
                <a:spcPts val="0"/>
              </a:spcAft>
              <a:buClr>
                <a:schemeClr val="lt1"/>
              </a:buClr>
              <a:buSzPts val="1900"/>
              <a:buNone/>
              <a:defRPr sz="1900"/>
            </a:lvl2pPr>
            <a:lvl3pPr lvl="2">
              <a:lnSpc>
                <a:spcPct val="100000"/>
              </a:lnSpc>
              <a:spcBef>
                <a:spcPts val="0"/>
              </a:spcBef>
              <a:spcAft>
                <a:spcPts val="0"/>
              </a:spcAft>
              <a:buClr>
                <a:schemeClr val="lt1"/>
              </a:buClr>
              <a:buSzPts val="1900"/>
              <a:buNone/>
              <a:defRPr sz="1900"/>
            </a:lvl3pPr>
            <a:lvl4pPr lvl="3">
              <a:lnSpc>
                <a:spcPct val="100000"/>
              </a:lnSpc>
              <a:spcBef>
                <a:spcPts val="0"/>
              </a:spcBef>
              <a:spcAft>
                <a:spcPts val="0"/>
              </a:spcAft>
              <a:buClr>
                <a:schemeClr val="lt1"/>
              </a:buClr>
              <a:buSzPts val="1900"/>
              <a:buNone/>
              <a:defRPr sz="1900"/>
            </a:lvl4pPr>
            <a:lvl5pPr lvl="4">
              <a:lnSpc>
                <a:spcPct val="100000"/>
              </a:lnSpc>
              <a:spcBef>
                <a:spcPts val="0"/>
              </a:spcBef>
              <a:spcAft>
                <a:spcPts val="0"/>
              </a:spcAft>
              <a:buClr>
                <a:schemeClr val="lt1"/>
              </a:buClr>
              <a:buSzPts val="1900"/>
              <a:buNone/>
              <a:defRPr sz="1900"/>
            </a:lvl5pPr>
            <a:lvl6pPr lvl="5">
              <a:lnSpc>
                <a:spcPct val="100000"/>
              </a:lnSpc>
              <a:spcBef>
                <a:spcPts val="0"/>
              </a:spcBef>
              <a:spcAft>
                <a:spcPts val="0"/>
              </a:spcAft>
              <a:buClr>
                <a:schemeClr val="lt1"/>
              </a:buClr>
              <a:buSzPts val="1900"/>
              <a:buNone/>
              <a:defRPr sz="1900"/>
            </a:lvl6pPr>
            <a:lvl7pPr lvl="6">
              <a:lnSpc>
                <a:spcPct val="100000"/>
              </a:lnSpc>
              <a:spcBef>
                <a:spcPts val="0"/>
              </a:spcBef>
              <a:spcAft>
                <a:spcPts val="0"/>
              </a:spcAft>
              <a:buClr>
                <a:schemeClr val="lt1"/>
              </a:buClr>
              <a:buSzPts val="1900"/>
              <a:buNone/>
              <a:defRPr sz="1900"/>
            </a:lvl7pPr>
            <a:lvl8pPr lvl="7">
              <a:lnSpc>
                <a:spcPct val="100000"/>
              </a:lnSpc>
              <a:spcBef>
                <a:spcPts val="0"/>
              </a:spcBef>
              <a:spcAft>
                <a:spcPts val="0"/>
              </a:spcAft>
              <a:buClr>
                <a:schemeClr val="lt1"/>
              </a:buClr>
              <a:buSzPts val="1900"/>
              <a:buNone/>
              <a:defRPr sz="1900"/>
            </a:lvl8pPr>
            <a:lvl9pPr lvl="8">
              <a:lnSpc>
                <a:spcPct val="100000"/>
              </a:lnSpc>
              <a:spcBef>
                <a:spcPts val="0"/>
              </a:spcBef>
              <a:spcAft>
                <a:spcPts val="0"/>
              </a:spcAft>
              <a:buClr>
                <a:schemeClr val="lt1"/>
              </a:buClr>
              <a:buSzPts val="1900"/>
              <a:buNone/>
              <a:defRPr sz="1900"/>
            </a:lvl9pPr>
          </a:lstStyle>
          <a:p/>
        </p:txBody>
      </p:sp>
      <p:sp>
        <p:nvSpPr>
          <p:cNvPr id="210" name="Google Shape;210;p17"/>
          <p:cNvSpPr txBox="1"/>
          <p:nvPr>
            <p:ph idx="6" type="title"/>
          </p:nvPr>
        </p:nvSpPr>
        <p:spPr>
          <a:xfrm>
            <a:off x="1075800" y="1912000"/>
            <a:ext cx="29172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900"/>
              <a:buNone/>
              <a:defRPr b="0" sz="1900"/>
            </a:lvl1pPr>
            <a:lvl2pPr lvl="1">
              <a:lnSpc>
                <a:spcPct val="100000"/>
              </a:lnSpc>
              <a:spcBef>
                <a:spcPts val="0"/>
              </a:spcBef>
              <a:spcAft>
                <a:spcPts val="0"/>
              </a:spcAft>
              <a:buClr>
                <a:schemeClr val="lt1"/>
              </a:buClr>
              <a:buSzPts val="1900"/>
              <a:buNone/>
              <a:defRPr sz="1900"/>
            </a:lvl2pPr>
            <a:lvl3pPr lvl="2">
              <a:lnSpc>
                <a:spcPct val="100000"/>
              </a:lnSpc>
              <a:spcBef>
                <a:spcPts val="0"/>
              </a:spcBef>
              <a:spcAft>
                <a:spcPts val="0"/>
              </a:spcAft>
              <a:buClr>
                <a:schemeClr val="lt1"/>
              </a:buClr>
              <a:buSzPts val="1900"/>
              <a:buNone/>
              <a:defRPr sz="1900"/>
            </a:lvl3pPr>
            <a:lvl4pPr lvl="3">
              <a:lnSpc>
                <a:spcPct val="100000"/>
              </a:lnSpc>
              <a:spcBef>
                <a:spcPts val="0"/>
              </a:spcBef>
              <a:spcAft>
                <a:spcPts val="0"/>
              </a:spcAft>
              <a:buClr>
                <a:schemeClr val="lt1"/>
              </a:buClr>
              <a:buSzPts val="1900"/>
              <a:buNone/>
              <a:defRPr sz="1900"/>
            </a:lvl4pPr>
            <a:lvl5pPr lvl="4">
              <a:lnSpc>
                <a:spcPct val="100000"/>
              </a:lnSpc>
              <a:spcBef>
                <a:spcPts val="0"/>
              </a:spcBef>
              <a:spcAft>
                <a:spcPts val="0"/>
              </a:spcAft>
              <a:buClr>
                <a:schemeClr val="lt1"/>
              </a:buClr>
              <a:buSzPts val="1900"/>
              <a:buNone/>
              <a:defRPr sz="1900"/>
            </a:lvl5pPr>
            <a:lvl6pPr lvl="5">
              <a:lnSpc>
                <a:spcPct val="100000"/>
              </a:lnSpc>
              <a:spcBef>
                <a:spcPts val="0"/>
              </a:spcBef>
              <a:spcAft>
                <a:spcPts val="0"/>
              </a:spcAft>
              <a:buClr>
                <a:schemeClr val="lt1"/>
              </a:buClr>
              <a:buSzPts val="1900"/>
              <a:buNone/>
              <a:defRPr sz="1900"/>
            </a:lvl6pPr>
            <a:lvl7pPr lvl="6">
              <a:lnSpc>
                <a:spcPct val="100000"/>
              </a:lnSpc>
              <a:spcBef>
                <a:spcPts val="0"/>
              </a:spcBef>
              <a:spcAft>
                <a:spcPts val="0"/>
              </a:spcAft>
              <a:buClr>
                <a:schemeClr val="lt1"/>
              </a:buClr>
              <a:buSzPts val="1900"/>
              <a:buNone/>
              <a:defRPr sz="1900"/>
            </a:lvl7pPr>
            <a:lvl8pPr lvl="7">
              <a:lnSpc>
                <a:spcPct val="100000"/>
              </a:lnSpc>
              <a:spcBef>
                <a:spcPts val="0"/>
              </a:spcBef>
              <a:spcAft>
                <a:spcPts val="0"/>
              </a:spcAft>
              <a:buClr>
                <a:schemeClr val="lt1"/>
              </a:buClr>
              <a:buSzPts val="1900"/>
              <a:buNone/>
              <a:defRPr sz="1900"/>
            </a:lvl8pPr>
            <a:lvl9pPr lvl="8">
              <a:lnSpc>
                <a:spcPct val="100000"/>
              </a:lnSpc>
              <a:spcBef>
                <a:spcPts val="0"/>
              </a:spcBef>
              <a:spcAft>
                <a:spcPts val="0"/>
              </a:spcAft>
              <a:buClr>
                <a:schemeClr val="lt1"/>
              </a:buClr>
              <a:buSzPts val="1900"/>
              <a:buNone/>
              <a:defRPr sz="1900"/>
            </a:lvl9pPr>
          </a:lstStyle>
          <a:p/>
        </p:txBody>
      </p:sp>
      <p:sp>
        <p:nvSpPr>
          <p:cNvPr id="211" name="Google Shape;211;p17"/>
          <p:cNvSpPr txBox="1"/>
          <p:nvPr>
            <p:ph idx="7" type="title"/>
          </p:nvPr>
        </p:nvSpPr>
        <p:spPr>
          <a:xfrm>
            <a:off x="543400" y="1912000"/>
            <a:ext cx="472800" cy="477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800"/>
              <a:buFont typeface="Manrope Medium"/>
              <a:buNone/>
              <a:defRPr b="0" sz="1800">
                <a:latin typeface="Manrope Medium"/>
                <a:ea typeface="Manrope Medium"/>
                <a:cs typeface="Manrope Medium"/>
                <a:sym typeface="Manrope Medium"/>
              </a:defRPr>
            </a:lvl1pPr>
            <a:lvl2pPr lvl="1">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2pPr>
            <a:lvl3pPr lvl="2">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3pPr>
            <a:lvl4pPr lvl="3">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4pPr>
            <a:lvl5pPr lvl="4">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5pPr>
            <a:lvl6pPr lvl="5">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6pPr>
            <a:lvl7pPr lvl="6">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7pPr>
            <a:lvl8pPr lvl="7">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8pPr>
            <a:lvl9pPr lvl="8">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9pPr>
          </a:lstStyle>
          <a:p/>
        </p:txBody>
      </p:sp>
      <p:sp>
        <p:nvSpPr>
          <p:cNvPr id="212" name="Google Shape;212;p17"/>
          <p:cNvSpPr txBox="1"/>
          <p:nvPr>
            <p:ph idx="8" type="title"/>
          </p:nvPr>
        </p:nvSpPr>
        <p:spPr>
          <a:xfrm>
            <a:off x="543400" y="2925625"/>
            <a:ext cx="472800" cy="477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800"/>
              <a:buFont typeface="Manrope Medium"/>
              <a:buNone/>
              <a:defRPr b="0" sz="1800">
                <a:latin typeface="Manrope Medium"/>
                <a:ea typeface="Manrope Medium"/>
                <a:cs typeface="Manrope Medium"/>
                <a:sym typeface="Manrope Medium"/>
              </a:defRPr>
            </a:lvl1pPr>
            <a:lvl2pPr lvl="1">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2pPr>
            <a:lvl3pPr lvl="2">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3pPr>
            <a:lvl4pPr lvl="3">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4pPr>
            <a:lvl5pPr lvl="4">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5pPr>
            <a:lvl6pPr lvl="5">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6pPr>
            <a:lvl7pPr lvl="6">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7pPr>
            <a:lvl8pPr lvl="7">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8pPr>
            <a:lvl9pPr lvl="8">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9pPr>
          </a:lstStyle>
          <a:p/>
        </p:txBody>
      </p:sp>
      <p:sp>
        <p:nvSpPr>
          <p:cNvPr id="213" name="Google Shape;213;p17"/>
          <p:cNvSpPr txBox="1"/>
          <p:nvPr>
            <p:ph idx="9" type="title"/>
          </p:nvPr>
        </p:nvSpPr>
        <p:spPr>
          <a:xfrm>
            <a:off x="543400" y="3935900"/>
            <a:ext cx="472800" cy="477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800"/>
              <a:buFont typeface="Manrope Medium"/>
              <a:buNone/>
              <a:defRPr b="0" sz="1800">
                <a:latin typeface="Manrope Medium"/>
                <a:ea typeface="Manrope Medium"/>
                <a:cs typeface="Manrope Medium"/>
                <a:sym typeface="Manrope Medium"/>
              </a:defRPr>
            </a:lvl1pPr>
            <a:lvl2pPr lvl="1">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2pPr>
            <a:lvl3pPr lvl="2">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3pPr>
            <a:lvl4pPr lvl="3">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4pPr>
            <a:lvl5pPr lvl="4">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5pPr>
            <a:lvl6pPr lvl="5">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6pPr>
            <a:lvl7pPr lvl="6">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7pPr>
            <a:lvl8pPr lvl="7">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8pPr>
            <a:lvl9pPr lvl="8">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Steps">
  <p:cSld name="CUSTOM_1_1_1_3_1">
    <p:bg>
      <p:bgPr>
        <a:solidFill>
          <a:schemeClr val="lt1"/>
        </a:solidFill>
      </p:bgPr>
    </p:bg>
    <p:spTree>
      <p:nvGrpSpPr>
        <p:cNvPr id="214" name="Shape 214"/>
        <p:cNvGrpSpPr/>
        <p:nvPr/>
      </p:nvGrpSpPr>
      <p:grpSpPr>
        <a:xfrm>
          <a:off x="0" y="0"/>
          <a:ext cx="0" cy="0"/>
          <a:chOff x="0" y="0"/>
          <a:chExt cx="0" cy="0"/>
        </a:xfrm>
      </p:grpSpPr>
      <p:sp>
        <p:nvSpPr>
          <p:cNvPr id="215" name="Google Shape;215;p18"/>
          <p:cNvSpPr txBox="1"/>
          <p:nvPr>
            <p:ph type="title"/>
          </p:nvPr>
        </p:nvSpPr>
        <p:spPr>
          <a:xfrm rot="276584">
            <a:off x="5845454" y="1487909"/>
            <a:ext cx="2123971" cy="496007"/>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6" name="Google Shape;216;p18"/>
          <p:cNvSpPr txBox="1"/>
          <p:nvPr>
            <p:ph idx="1" type="body"/>
          </p:nvPr>
        </p:nvSpPr>
        <p:spPr>
          <a:xfrm rot="274997">
            <a:off x="5798057" y="2041282"/>
            <a:ext cx="2121183" cy="603735"/>
          </a:xfrm>
          <a:prstGeom prst="rect">
            <a:avLst/>
          </a:prstGeom>
        </p:spPr>
        <p:txBody>
          <a:bodyPr anchorCtr="0" anchor="t" bIns="0" lIns="91425" spcFirstLastPara="1" rIns="91425" wrap="square" tIns="0">
            <a:norm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
        <p:nvSpPr>
          <p:cNvPr id="217" name="Google Shape;217;p18"/>
          <p:cNvSpPr txBox="1"/>
          <p:nvPr>
            <p:ph idx="2" type="title"/>
          </p:nvPr>
        </p:nvSpPr>
        <p:spPr>
          <a:xfrm rot="-689737">
            <a:off x="3250012" y="1354783"/>
            <a:ext cx="2124008" cy="495921"/>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8" name="Google Shape;218;p18"/>
          <p:cNvSpPr txBox="1"/>
          <p:nvPr>
            <p:ph idx="3" type="body"/>
          </p:nvPr>
        </p:nvSpPr>
        <p:spPr>
          <a:xfrm rot="-691086">
            <a:off x="3372841" y="1897943"/>
            <a:ext cx="2121422" cy="603767"/>
          </a:xfrm>
          <a:prstGeom prst="rect">
            <a:avLst/>
          </a:prstGeom>
        </p:spPr>
        <p:txBody>
          <a:bodyPr anchorCtr="0" anchor="t" bIns="0" lIns="91425" spcFirstLastPara="1" rIns="91425" wrap="square" tIns="0">
            <a:norm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
        <p:nvSpPr>
          <p:cNvPr id="219" name="Google Shape;219;p18"/>
          <p:cNvSpPr txBox="1"/>
          <p:nvPr>
            <p:ph idx="4" type="title"/>
          </p:nvPr>
        </p:nvSpPr>
        <p:spPr>
          <a:xfrm>
            <a:off x="508875" y="1801500"/>
            <a:ext cx="2645400" cy="16944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accent6"/>
              </a:buClr>
              <a:buSzPts val="6400"/>
              <a:buNone/>
              <a:defRPr b="0" sz="6000">
                <a:solidFill>
                  <a:schemeClr val="accent6"/>
                </a:solidFill>
              </a:defRPr>
            </a:lvl1pPr>
            <a:lvl2pPr lvl="1">
              <a:spcBef>
                <a:spcPts val="0"/>
              </a:spcBef>
              <a:spcAft>
                <a:spcPts val="0"/>
              </a:spcAft>
              <a:buClr>
                <a:schemeClr val="accent6"/>
              </a:buClr>
              <a:buSzPts val="1400"/>
              <a:buNone/>
              <a:defRPr>
                <a:solidFill>
                  <a:schemeClr val="accent6"/>
                </a:solidFill>
              </a:defRPr>
            </a:lvl2pPr>
            <a:lvl3pPr lvl="2">
              <a:spcBef>
                <a:spcPts val="0"/>
              </a:spcBef>
              <a:spcAft>
                <a:spcPts val="0"/>
              </a:spcAft>
              <a:buClr>
                <a:schemeClr val="accent6"/>
              </a:buClr>
              <a:buSzPts val="1400"/>
              <a:buNone/>
              <a:defRPr>
                <a:solidFill>
                  <a:schemeClr val="accent6"/>
                </a:solidFill>
              </a:defRPr>
            </a:lvl3pPr>
            <a:lvl4pPr lvl="3">
              <a:spcBef>
                <a:spcPts val="0"/>
              </a:spcBef>
              <a:spcAft>
                <a:spcPts val="0"/>
              </a:spcAft>
              <a:buClr>
                <a:schemeClr val="accent6"/>
              </a:buClr>
              <a:buSzPts val="1400"/>
              <a:buNone/>
              <a:defRPr>
                <a:solidFill>
                  <a:schemeClr val="accent6"/>
                </a:solidFill>
              </a:defRPr>
            </a:lvl4pPr>
            <a:lvl5pPr lvl="4">
              <a:spcBef>
                <a:spcPts val="0"/>
              </a:spcBef>
              <a:spcAft>
                <a:spcPts val="0"/>
              </a:spcAft>
              <a:buClr>
                <a:schemeClr val="accent6"/>
              </a:buClr>
              <a:buSzPts val="1400"/>
              <a:buNone/>
              <a:defRPr>
                <a:solidFill>
                  <a:schemeClr val="accent6"/>
                </a:solidFill>
              </a:defRPr>
            </a:lvl5pPr>
            <a:lvl6pPr lvl="5">
              <a:spcBef>
                <a:spcPts val="0"/>
              </a:spcBef>
              <a:spcAft>
                <a:spcPts val="0"/>
              </a:spcAft>
              <a:buClr>
                <a:schemeClr val="accent6"/>
              </a:buClr>
              <a:buSzPts val="1400"/>
              <a:buNone/>
              <a:defRPr>
                <a:solidFill>
                  <a:schemeClr val="accent6"/>
                </a:solidFill>
              </a:defRPr>
            </a:lvl6pPr>
            <a:lvl7pPr lvl="6">
              <a:spcBef>
                <a:spcPts val="0"/>
              </a:spcBef>
              <a:spcAft>
                <a:spcPts val="0"/>
              </a:spcAft>
              <a:buClr>
                <a:schemeClr val="accent6"/>
              </a:buClr>
              <a:buSzPts val="1400"/>
              <a:buNone/>
              <a:defRPr>
                <a:solidFill>
                  <a:schemeClr val="accent6"/>
                </a:solidFill>
              </a:defRPr>
            </a:lvl7pPr>
            <a:lvl8pPr lvl="7">
              <a:spcBef>
                <a:spcPts val="0"/>
              </a:spcBef>
              <a:spcAft>
                <a:spcPts val="0"/>
              </a:spcAft>
              <a:buClr>
                <a:schemeClr val="accent6"/>
              </a:buClr>
              <a:buSzPts val="1400"/>
              <a:buNone/>
              <a:defRPr>
                <a:solidFill>
                  <a:schemeClr val="accent6"/>
                </a:solidFill>
              </a:defRPr>
            </a:lvl8pPr>
            <a:lvl9pPr lvl="8">
              <a:spcBef>
                <a:spcPts val="0"/>
              </a:spcBef>
              <a:spcAft>
                <a:spcPts val="0"/>
              </a:spcAft>
              <a:buClr>
                <a:schemeClr val="accent6"/>
              </a:buClr>
              <a:buSzPts val="1400"/>
              <a:buNone/>
              <a:defRPr>
                <a:solidFill>
                  <a:schemeClr val="accent6"/>
                </a:solidFill>
              </a:defRPr>
            </a:lvl9pPr>
          </a:lstStyle>
          <a:p/>
        </p:txBody>
      </p:sp>
      <p:sp>
        <p:nvSpPr>
          <p:cNvPr id="220" name="Google Shape;220;p18"/>
          <p:cNvSpPr/>
          <p:nvPr/>
        </p:nvSpPr>
        <p:spPr>
          <a:xfrm>
            <a:off x="8352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21" name="Google Shape;221;p18"/>
          <p:cNvSpPr/>
          <p:nvPr/>
        </p:nvSpPr>
        <p:spPr>
          <a:xfrm>
            <a:off x="32736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22" name="Google Shape;222;p18"/>
          <p:cNvSpPr/>
          <p:nvPr/>
        </p:nvSpPr>
        <p:spPr>
          <a:xfrm>
            <a:off x="57120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23" name="Google Shape;223;p18"/>
          <p:cNvSpPr/>
          <p:nvPr/>
        </p:nvSpPr>
        <p:spPr>
          <a:xfrm>
            <a:off x="81504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cxnSp>
        <p:nvCxnSpPr>
          <p:cNvPr id="224" name="Google Shape;224;p18"/>
          <p:cNvCxnSpPr/>
          <p:nvPr/>
        </p:nvCxnSpPr>
        <p:spPr>
          <a:xfrm>
            <a:off x="0" y="457191"/>
            <a:ext cx="9140400" cy="0"/>
          </a:xfrm>
          <a:prstGeom prst="straightConnector1">
            <a:avLst/>
          </a:prstGeom>
          <a:noFill/>
          <a:ln cap="flat" cmpd="sng" w="9525">
            <a:solidFill>
              <a:schemeClr val="accent4"/>
            </a:solidFill>
            <a:prstDash val="solid"/>
            <a:round/>
            <a:headEnd len="sm" w="sm" type="none"/>
            <a:tailEnd len="sm" w="sm" type="none"/>
          </a:ln>
        </p:spPr>
      </p:cxnSp>
      <p:cxnSp>
        <p:nvCxnSpPr>
          <p:cNvPr id="225" name="Google Shape;225;p18"/>
          <p:cNvCxnSpPr/>
          <p:nvPr/>
        </p:nvCxnSpPr>
        <p:spPr>
          <a:xfrm>
            <a:off x="0" y="524791"/>
            <a:ext cx="9140400" cy="0"/>
          </a:xfrm>
          <a:prstGeom prst="straightConnector1">
            <a:avLst/>
          </a:prstGeom>
          <a:noFill/>
          <a:ln cap="flat" cmpd="sng" w="9525">
            <a:solidFill>
              <a:schemeClr val="accent4"/>
            </a:solidFill>
            <a:prstDash val="solid"/>
            <a:round/>
            <a:headEnd len="sm" w="sm" type="none"/>
            <a:tailEnd len="sm" w="sm" type="none"/>
          </a:ln>
        </p:spPr>
      </p:cxnSp>
      <p:sp>
        <p:nvSpPr>
          <p:cNvPr id="226" name="Google Shape;226;p18"/>
          <p:cNvSpPr txBox="1"/>
          <p:nvPr>
            <p:ph idx="5" type="title"/>
          </p:nvPr>
        </p:nvSpPr>
        <p:spPr>
          <a:xfrm rot="486">
            <a:off x="4078754" y="2803718"/>
            <a:ext cx="2124000" cy="4959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7" name="Google Shape;227;p18"/>
          <p:cNvSpPr txBox="1"/>
          <p:nvPr>
            <p:ph idx="6" type="body"/>
          </p:nvPr>
        </p:nvSpPr>
        <p:spPr>
          <a:xfrm rot="-972">
            <a:off x="4080134" y="3359087"/>
            <a:ext cx="2121300" cy="603600"/>
          </a:xfrm>
          <a:prstGeom prst="rect">
            <a:avLst/>
          </a:prstGeom>
        </p:spPr>
        <p:txBody>
          <a:bodyPr anchorCtr="0" anchor="t" bIns="0" lIns="91425" spcFirstLastPara="1" rIns="91425" wrap="square" tIns="0">
            <a:norm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p:cSld name="CUSTOM_1_1">
    <p:spTree>
      <p:nvGrpSpPr>
        <p:cNvPr id="228" name="Shape 228"/>
        <p:cNvGrpSpPr/>
        <p:nvPr/>
      </p:nvGrpSpPr>
      <p:grpSpPr>
        <a:xfrm>
          <a:off x="0" y="0"/>
          <a:ext cx="0" cy="0"/>
          <a:chOff x="0" y="0"/>
          <a:chExt cx="0" cy="0"/>
        </a:xfrm>
      </p:grpSpPr>
      <p:grpSp>
        <p:nvGrpSpPr>
          <p:cNvPr id="229" name="Google Shape;229;p19"/>
          <p:cNvGrpSpPr/>
          <p:nvPr/>
        </p:nvGrpSpPr>
        <p:grpSpPr>
          <a:xfrm>
            <a:off x="392964" y="576950"/>
            <a:ext cx="8764835" cy="4114800"/>
            <a:chOff x="374175" y="576950"/>
            <a:chExt cx="8783280" cy="4114800"/>
          </a:xfrm>
        </p:grpSpPr>
        <p:cxnSp>
          <p:nvCxnSpPr>
            <p:cNvPr id="230" name="Google Shape;230;p19"/>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1" name="Google Shape;231;p19"/>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2" name="Google Shape;232;p19"/>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3" name="Google Shape;233;p19"/>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4" name="Google Shape;234;p19"/>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5" name="Google Shape;235;p19"/>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6" name="Google Shape;236;p19"/>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7" name="Google Shape;237;p19"/>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8" name="Google Shape;238;p19"/>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cxnSp>
        <p:nvCxnSpPr>
          <p:cNvPr id="239" name="Google Shape;239;p19"/>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240" name="Google Shape;240;p19"/>
          <p:cNvGrpSpPr/>
          <p:nvPr/>
        </p:nvGrpSpPr>
        <p:grpSpPr>
          <a:xfrm>
            <a:off x="114406" y="175123"/>
            <a:ext cx="134104" cy="4750255"/>
            <a:chOff x="114406" y="175123"/>
            <a:chExt cx="134104" cy="4750255"/>
          </a:xfrm>
        </p:grpSpPr>
        <p:grpSp>
          <p:nvGrpSpPr>
            <p:cNvPr id="241" name="Google Shape;241;p19"/>
            <p:cNvGrpSpPr/>
            <p:nvPr/>
          </p:nvGrpSpPr>
          <p:grpSpPr>
            <a:xfrm>
              <a:off x="114406" y="175123"/>
              <a:ext cx="134104" cy="4334807"/>
              <a:chOff x="5432271" y="383100"/>
              <a:chExt cx="137854" cy="4456010"/>
            </a:xfrm>
          </p:grpSpPr>
          <p:grpSp>
            <p:nvGrpSpPr>
              <p:cNvPr id="242" name="Google Shape;242;p19"/>
              <p:cNvGrpSpPr/>
              <p:nvPr/>
            </p:nvGrpSpPr>
            <p:grpSpPr>
              <a:xfrm>
                <a:off x="5432271" y="383100"/>
                <a:ext cx="137854" cy="981668"/>
                <a:chOff x="5432271" y="383100"/>
                <a:chExt cx="137854" cy="981668"/>
              </a:xfrm>
            </p:grpSpPr>
            <p:sp>
              <p:nvSpPr>
                <p:cNvPr id="243" name="Google Shape;243;p19"/>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44" name="Google Shape;244;p19"/>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45" name="Google Shape;245;p19"/>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46" name="Google Shape;246;p19"/>
              <p:cNvGrpSpPr/>
              <p:nvPr/>
            </p:nvGrpSpPr>
            <p:grpSpPr>
              <a:xfrm>
                <a:off x="5432271" y="1678500"/>
                <a:ext cx="137854" cy="981668"/>
                <a:chOff x="5432271" y="383100"/>
                <a:chExt cx="137854" cy="981668"/>
              </a:xfrm>
            </p:grpSpPr>
            <p:sp>
              <p:nvSpPr>
                <p:cNvPr id="247" name="Google Shape;247;p19"/>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48" name="Google Shape;248;p19"/>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49" name="Google Shape;249;p19"/>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50" name="Google Shape;250;p19"/>
              <p:cNvGrpSpPr/>
              <p:nvPr/>
            </p:nvGrpSpPr>
            <p:grpSpPr>
              <a:xfrm>
                <a:off x="5432271" y="2973900"/>
                <a:ext cx="137854" cy="981668"/>
                <a:chOff x="5432271" y="383100"/>
                <a:chExt cx="137854" cy="981668"/>
              </a:xfrm>
            </p:grpSpPr>
            <p:sp>
              <p:nvSpPr>
                <p:cNvPr id="251" name="Google Shape;251;p19"/>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52" name="Google Shape;252;p19"/>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53" name="Google Shape;253;p19"/>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54" name="Google Shape;254;p19"/>
              <p:cNvGrpSpPr/>
              <p:nvPr/>
            </p:nvGrpSpPr>
            <p:grpSpPr>
              <a:xfrm>
                <a:off x="5432271" y="4269300"/>
                <a:ext cx="137854" cy="569810"/>
                <a:chOff x="5432271" y="383100"/>
                <a:chExt cx="137854" cy="569810"/>
              </a:xfrm>
            </p:grpSpPr>
            <p:sp>
              <p:nvSpPr>
                <p:cNvPr id="255" name="Google Shape;255;p19"/>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56" name="Google Shape;256;p19"/>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257" name="Google Shape;257;p19"/>
            <p:cNvSpPr/>
            <p:nvPr/>
          </p:nvSpPr>
          <p:spPr>
            <a:xfrm>
              <a:off x="115150" y="4798178"/>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258" name="Google Shape;258;p19"/>
          <p:cNvSpPr txBox="1"/>
          <p:nvPr>
            <p:ph type="title"/>
          </p:nvPr>
        </p:nvSpPr>
        <p:spPr>
          <a:xfrm>
            <a:off x="871325" y="720750"/>
            <a:ext cx="2300400" cy="521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900"/>
              <a:buNone/>
              <a:defRPr b="0" sz="1900"/>
            </a:lvl1pPr>
            <a:lvl2pPr lvl="1" algn="ctr">
              <a:spcBef>
                <a:spcPts val="0"/>
              </a:spcBef>
              <a:spcAft>
                <a:spcPts val="0"/>
              </a:spcAft>
              <a:buClr>
                <a:schemeClr val="lt1"/>
              </a:buClr>
              <a:buSzPts val="1900"/>
              <a:buNone/>
              <a:defRPr sz="1900"/>
            </a:lvl2pPr>
            <a:lvl3pPr lvl="2" algn="ctr">
              <a:spcBef>
                <a:spcPts val="0"/>
              </a:spcBef>
              <a:spcAft>
                <a:spcPts val="0"/>
              </a:spcAft>
              <a:buClr>
                <a:schemeClr val="lt1"/>
              </a:buClr>
              <a:buSzPts val="1900"/>
              <a:buNone/>
              <a:defRPr sz="1900"/>
            </a:lvl3pPr>
            <a:lvl4pPr lvl="3" algn="ctr">
              <a:spcBef>
                <a:spcPts val="0"/>
              </a:spcBef>
              <a:spcAft>
                <a:spcPts val="0"/>
              </a:spcAft>
              <a:buClr>
                <a:schemeClr val="lt1"/>
              </a:buClr>
              <a:buSzPts val="1900"/>
              <a:buNone/>
              <a:defRPr sz="1900"/>
            </a:lvl4pPr>
            <a:lvl5pPr lvl="4" algn="ctr">
              <a:spcBef>
                <a:spcPts val="0"/>
              </a:spcBef>
              <a:spcAft>
                <a:spcPts val="0"/>
              </a:spcAft>
              <a:buClr>
                <a:schemeClr val="lt1"/>
              </a:buClr>
              <a:buSzPts val="1900"/>
              <a:buNone/>
              <a:defRPr sz="1900"/>
            </a:lvl5pPr>
            <a:lvl6pPr lvl="5" algn="ctr">
              <a:spcBef>
                <a:spcPts val="0"/>
              </a:spcBef>
              <a:spcAft>
                <a:spcPts val="0"/>
              </a:spcAft>
              <a:buClr>
                <a:schemeClr val="lt1"/>
              </a:buClr>
              <a:buSzPts val="1900"/>
              <a:buNone/>
              <a:defRPr sz="1900"/>
            </a:lvl6pPr>
            <a:lvl7pPr lvl="6" algn="ctr">
              <a:spcBef>
                <a:spcPts val="0"/>
              </a:spcBef>
              <a:spcAft>
                <a:spcPts val="0"/>
              </a:spcAft>
              <a:buClr>
                <a:schemeClr val="lt1"/>
              </a:buClr>
              <a:buSzPts val="1900"/>
              <a:buNone/>
              <a:defRPr sz="1900"/>
            </a:lvl7pPr>
            <a:lvl8pPr lvl="7" algn="ctr">
              <a:spcBef>
                <a:spcPts val="0"/>
              </a:spcBef>
              <a:spcAft>
                <a:spcPts val="0"/>
              </a:spcAft>
              <a:buClr>
                <a:schemeClr val="lt1"/>
              </a:buClr>
              <a:buSzPts val="1900"/>
              <a:buNone/>
              <a:defRPr sz="1900"/>
            </a:lvl8pPr>
            <a:lvl9pPr lvl="8" algn="ctr">
              <a:spcBef>
                <a:spcPts val="0"/>
              </a:spcBef>
              <a:spcAft>
                <a:spcPts val="0"/>
              </a:spcAft>
              <a:buClr>
                <a:schemeClr val="lt1"/>
              </a:buClr>
              <a:buSzPts val="1900"/>
              <a:buNone/>
              <a:defRPr sz="1900"/>
            </a:lvl9pPr>
          </a:lstStyle>
          <a:p/>
        </p:txBody>
      </p:sp>
      <p:sp>
        <p:nvSpPr>
          <p:cNvPr id="259" name="Google Shape;259;p19"/>
          <p:cNvSpPr txBox="1"/>
          <p:nvPr>
            <p:ph idx="2" type="title"/>
          </p:nvPr>
        </p:nvSpPr>
        <p:spPr>
          <a:xfrm>
            <a:off x="3587619" y="720750"/>
            <a:ext cx="2300400" cy="521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900"/>
              <a:buNone/>
              <a:defRPr b="0" sz="1900"/>
            </a:lvl1pPr>
            <a:lvl2pPr lvl="1" algn="ctr">
              <a:spcBef>
                <a:spcPts val="0"/>
              </a:spcBef>
              <a:spcAft>
                <a:spcPts val="0"/>
              </a:spcAft>
              <a:buClr>
                <a:schemeClr val="lt1"/>
              </a:buClr>
              <a:buSzPts val="1900"/>
              <a:buNone/>
              <a:defRPr sz="1900"/>
            </a:lvl2pPr>
            <a:lvl3pPr lvl="2" algn="ctr">
              <a:spcBef>
                <a:spcPts val="0"/>
              </a:spcBef>
              <a:spcAft>
                <a:spcPts val="0"/>
              </a:spcAft>
              <a:buClr>
                <a:schemeClr val="lt1"/>
              </a:buClr>
              <a:buSzPts val="1900"/>
              <a:buNone/>
              <a:defRPr sz="1900"/>
            </a:lvl3pPr>
            <a:lvl4pPr lvl="3" algn="ctr">
              <a:spcBef>
                <a:spcPts val="0"/>
              </a:spcBef>
              <a:spcAft>
                <a:spcPts val="0"/>
              </a:spcAft>
              <a:buClr>
                <a:schemeClr val="lt1"/>
              </a:buClr>
              <a:buSzPts val="1900"/>
              <a:buNone/>
              <a:defRPr sz="1900"/>
            </a:lvl4pPr>
            <a:lvl5pPr lvl="4" algn="ctr">
              <a:spcBef>
                <a:spcPts val="0"/>
              </a:spcBef>
              <a:spcAft>
                <a:spcPts val="0"/>
              </a:spcAft>
              <a:buClr>
                <a:schemeClr val="lt1"/>
              </a:buClr>
              <a:buSzPts val="1900"/>
              <a:buNone/>
              <a:defRPr sz="1900"/>
            </a:lvl5pPr>
            <a:lvl6pPr lvl="5" algn="ctr">
              <a:spcBef>
                <a:spcPts val="0"/>
              </a:spcBef>
              <a:spcAft>
                <a:spcPts val="0"/>
              </a:spcAft>
              <a:buClr>
                <a:schemeClr val="lt1"/>
              </a:buClr>
              <a:buSzPts val="1900"/>
              <a:buNone/>
              <a:defRPr sz="1900"/>
            </a:lvl6pPr>
            <a:lvl7pPr lvl="6" algn="ctr">
              <a:spcBef>
                <a:spcPts val="0"/>
              </a:spcBef>
              <a:spcAft>
                <a:spcPts val="0"/>
              </a:spcAft>
              <a:buClr>
                <a:schemeClr val="lt1"/>
              </a:buClr>
              <a:buSzPts val="1900"/>
              <a:buNone/>
              <a:defRPr sz="1900"/>
            </a:lvl7pPr>
            <a:lvl8pPr lvl="7" algn="ctr">
              <a:spcBef>
                <a:spcPts val="0"/>
              </a:spcBef>
              <a:spcAft>
                <a:spcPts val="0"/>
              </a:spcAft>
              <a:buClr>
                <a:schemeClr val="lt1"/>
              </a:buClr>
              <a:buSzPts val="1900"/>
              <a:buNone/>
              <a:defRPr sz="1900"/>
            </a:lvl8pPr>
            <a:lvl9pPr lvl="8" algn="ctr">
              <a:spcBef>
                <a:spcPts val="0"/>
              </a:spcBef>
              <a:spcAft>
                <a:spcPts val="0"/>
              </a:spcAft>
              <a:buClr>
                <a:schemeClr val="lt1"/>
              </a:buClr>
              <a:buSzPts val="1900"/>
              <a:buNone/>
              <a:defRPr sz="1900"/>
            </a:lvl9pPr>
          </a:lstStyle>
          <a:p/>
        </p:txBody>
      </p:sp>
      <p:sp>
        <p:nvSpPr>
          <p:cNvPr id="260" name="Google Shape;260;p19"/>
          <p:cNvSpPr txBox="1"/>
          <p:nvPr>
            <p:ph idx="3" type="title"/>
          </p:nvPr>
        </p:nvSpPr>
        <p:spPr>
          <a:xfrm>
            <a:off x="6179075" y="720750"/>
            <a:ext cx="2300400" cy="521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900"/>
              <a:buNone/>
              <a:defRPr b="0" sz="1900"/>
            </a:lvl1pPr>
            <a:lvl2pPr lvl="1" algn="ctr">
              <a:spcBef>
                <a:spcPts val="0"/>
              </a:spcBef>
              <a:spcAft>
                <a:spcPts val="0"/>
              </a:spcAft>
              <a:buClr>
                <a:schemeClr val="lt1"/>
              </a:buClr>
              <a:buSzPts val="1900"/>
              <a:buNone/>
              <a:defRPr sz="1900"/>
            </a:lvl2pPr>
            <a:lvl3pPr lvl="2" algn="ctr">
              <a:spcBef>
                <a:spcPts val="0"/>
              </a:spcBef>
              <a:spcAft>
                <a:spcPts val="0"/>
              </a:spcAft>
              <a:buClr>
                <a:schemeClr val="lt1"/>
              </a:buClr>
              <a:buSzPts val="1900"/>
              <a:buNone/>
              <a:defRPr sz="1900"/>
            </a:lvl3pPr>
            <a:lvl4pPr lvl="3" algn="ctr">
              <a:spcBef>
                <a:spcPts val="0"/>
              </a:spcBef>
              <a:spcAft>
                <a:spcPts val="0"/>
              </a:spcAft>
              <a:buClr>
                <a:schemeClr val="lt1"/>
              </a:buClr>
              <a:buSzPts val="1900"/>
              <a:buNone/>
              <a:defRPr sz="1900"/>
            </a:lvl4pPr>
            <a:lvl5pPr lvl="4" algn="ctr">
              <a:spcBef>
                <a:spcPts val="0"/>
              </a:spcBef>
              <a:spcAft>
                <a:spcPts val="0"/>
              </a:spcAft>
              <a:buClr>
                <a:schemeClr val="lt1"/>
              </a:buClr>
              <a:buSzPts val="1900"/>
              <a:buNone/>
              <a:defRPr sz="1900"/>
            </a:lvl5pPr>
            <a:lvl6pPr lvl="5" algn="ctr">
              <a:spcBef>
                <a:spcPts val="0"/>
              </a:spcBef>
              <a:spcAft>
                <a:spcPts val="0"/>
              </a:spcAft>
              <a:buClr>
                <a:schemeClr val="lt1"/>
              </a:buClr>
              <a:buSzPts val="1900"/>
              <a:buNone/>
              <a:defRPr sz="1900"/>
            </a:lvl6pPr>
            <a:lvl7pPr lvl="6" algn="ctr">
              <a:spcBef>
                <a:spcPts val="0"/>
              </a:spcBef>
              <a:spcAft>
                <a:spcPts val="0"/>
              </a:spcAft>
              <a:buClr>
                <a:schemeClr val="lt1"/>
              </a:buClr>
              <a:buSzPts val="1900"/>
              <a:buNone/>
              <a:defRPr sz="1900"/>
            </a:lvl7pPr>
            <a:lvl8pPr lvl="7" algn="ctr">
              <a:spcBef>
                <a:spcPts val="0"/>
              </a:spcBef>
              <a:spcAft>
                <a:spcPts val="0"/>
              </a:spcAft>
              <a:buClr>
                <a:schemeClr val="lt1"/>
              </a:buClr>
              <a:buSzPts val="1900"/>
              <a:buNone/>
              <a:defRPr sz="1900"/>
            </a:lvl8pPr>
            <a:lvl9pPr lvl="8" algn="ctr">
              <a:spcBef>
                <a:spcPts val="0"/>
              </a:spcBef>
              <a:spcAft>
                <a:spcPts val="0"/>
              </a:spcAft>
              <a:buClr>
                <a:schemeClr val="lt1"/>
              </a:buClr>
              <a:buSzPts val="1900"/>
              <a:buNone/>
              <a:defRPr sz="1900"/>
            </a:lvl9pPr>
          </a:lstStyle>
          <a:p/>
        </p:txBody>
      </p:sp>
      <p:sp>
        <p:nvSpPr>
          <p:cNvPr id="261" name="Google Shape;261;p19"/>
          <p:cNvSpPr/>
          <p:nvPr>
            <p:ph idx="4" type="pic"/>
          </p:nvPr>
        </p:nvSpPr>
        <p:spPr>
          <a:xfrm>
            <a:off x="895300" y="1487250"/>
            <a:ext cx="2264100" cy="2729700"/>
          </a:xfrm>
          <a:prstGeom prst="rect">
            <a:avLst/>
          </a:prstGeom>
          <a:noFill/>
          <a:ln>
            <a:noFill/>
          </a:ln>
        </p:spPr>
      </p:sp>
      <p:sp>
        <p:nvSpPr>
          <p:cNvPr id="262" name="Google Shape;262;p19"/>
          <p:cNvSpPr/>
          <p:nvPr>
            <p:ph idx="5" type="pic"/>
          </p:nvPr>
        </p:nvSpPr>
        <p:spPr>
          <a:xfrm>
            <a:off x="3605775" y="1487250"/>
            <a:ext cx="2264100" cy="2729700"/>
          </a:xfrm>
          <a:prstGeom prst="rect">
            <a:avLst/>
          </a:prstGeom>
          <a:noFill/>
          <a:ln>
            <a:noFill/>
          </a:ln>
        </p:spPr>
      </p:sp>
      <p:sp>
        <p:nvSpPr>
          <p:cNvPr id="263" name="Google Shape;263;p19"/>
          <p:cNvSpPr/>
          <p:nvPr>
            <p:ph idx="6" type="pic"/>
          </p:nvPr>
        </p:nvSpPr>
        <p:spPr>
          <a:xfrm>
            <a:off x="6197225" y="1487250"/>
            <a:ext cx="2264100" cy="2729700"/>
          </a:xfrm>
          <a:prstGeom prst="rect">
            <a:avLst/>
          </a:prstGeom>
          <a:noFill/>
          <a:ln>
            <a:noFill/>
          </a:ln>
        </p:spPr>
      </p:sp>
      <p:sp>
        <p:nvSpPr>
          <p:cNvPr id="264" name="Google Shape;264;p19"/>
          <p:cNvSpPr txBox="1"/>
          <p:nvPr>
            <p:ph idx="1" type="subTitle"/>
          </p:nvPr>
        </p:nvSpPr>
        <p:spPr>
          <a:xfrm>
            <a:off x="1187675" y="4299825"/>
            <a:ext cx="1667700" cy="226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
              <a:buFont typeface="Manro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19"/>
          <p:cNvSpPr txBox="1"/>
          <p:nvPr>
            <p:ph idx="7" type="subTitle"/>
          </p:nvPr>
        </p:nvSpPr>
        <p:spPr>
          <a:xfrm rot="-214117">
            <a:off x="3902250" y="4346193"/>
            <a:ext cx="1667634" cy="22634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
              <a:buFont typeface="Manro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19"/>
          <p:cNvSpPr txBox="1"/>
          <p:nvPr>
            <p:ph idx="8" type="subTitle"/>
          </p:nvPr>
        </p:nvSpPr>
        <p:spPr>
          <a:xfrm rot="215969">
            <a:off x="6495540" y="4324572"/>
            <a:ext cx="1667690" cy="22634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
              <a:buFont typeface="Manro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body and image">
  <p:cSld name="BLANK_1_1_1_1_1_1_1_1_1_1_1_1">
    <p:bg>
      <p:bgPr>
        <a:solidFill>
          <a:schemeClr val="lt1"/>
        </a:solidFill>
      </p:bgPr>
    </p:bg>
    <p:spTree>
      <p:nvGrpSpPr>
        <p:cNvPr id="267" name="Shape 267"/>
        <p:cNvGrpSpPr/>
        <p:nvPr/>
      </p:nvGrpSpPr>
      <p:grpSpPr>
        <a:xfrm>
          <a:off x="0" y="0"/>
          <a:ext cx="0" cy="0"/>
          <a:chOff x="0" y="0"/>
          <a:chExt cx="0" cy="0"/>
        </a:xfrm>
      </p:grpSpPr>
      <p:sp>
        <p:nvSpPr>
          <p:cNvPr id="268" name="Google Shape;268;p20"/>
          <p:cNvSpPr/>
          <p:nvPr/>
        </p:nvSpPr>
        <p:spPr>
          <a:xfrm rot="-300782">
            <a:off x="5105280" y="419634"/>
            <a:ext cx="3577384" cy="4308283"/>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69" name="Google Shape;269;p20"/>
          <p:cNvSpPr/>
          <p:nvPr>
            <p:ph idx="2" type="pic"/>
          </p:nvPr>
        </p:nvSpPr>
        <p:spPr>
          <a:xfrm>
            <a:off x="2050" y="2050"/>
            <a:ext cx="4778400" cy="5143500"/>
          </a:xfrm>
          <a:prstGeom prst="rect">
            <a:avLst/>
          </a:prstGeom>
          <a:noFill/>
          <a:ln>
            <a:noFill/>
          </a:ln>
        </p:spPr>
      </p:sp>
      <p:sp>
        <p:nvSpPr>
          <p:cNvPr id="270" name="Google Shape;270;p20"/>
          <p:cNvSpPr/>
          <p:nvPr/>
        </p:nvSpPr>
        <p:spPr>
          <a:xfrm rot="134178">
            <a:off x="5002593" y="293901"/>
            <a:ext cx="3782581" cy="455567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71" name="Google Shape;271;p20"/>
          <p:cNvSpPr txBox="1"/>
          <p:nvPr>
            <p:ph type="title"/>
          </p:nvPr>
        </p:nvSpPr>
        <p:spPr>
          <a:xfrm rot="124275">
            <a:off x="5368207" y="536624"/>
            <a:ext cx="3037985" cy="614501"/>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1400"/>
              <a:buNone/>
              <a:defRPr/>
            </a:lvl2pPr>
            <a:lvl3pPr lvl="2" algn="ctr">
              <a:spcBef>
                <a:spcPts val="0"/>
              </a:spcBef>
              <a:spcAft>
                <a:spcPts val="0"/>
              </a:spcAft>
              <a:buClr>
                <a:schemeClr val="lt1"/>
              </a:buClr>
              <a:buSzPts val="1400"/>
              <a:buNone/>
              <a:defRPr/>
            </a:lvl3pPr>
            <a:lvl4pPr lvl="3" algn="ctr">
              <a:spcBef>
                <a:spcPts val="0"/>
              </a:spcBef>
              <a:spcAft>
                <a:spcPts val="0"/>
              </a:spcAft>
              <a:buClr>
                <a:schemeClr val="lt1"/>
              </a:buClr>
              <a:buSzPts val="1400"/>
              <a:buNone/>
              <a:defRPr/>
            </a:lvl4pPr>
            <a:lvl5pPr lvl="4" algn="ctr">
              <a:spcBef>
                <a:spcPts val="0"/>
              </a:spcBef>
              <a:spcAft>
                <a:spcPts val="0"/>
              </a:spcAft>
              <a:buClr>
                <a:schemeClr val="lt1"/>
              </a:buClr>
              <a:buSzPts val="1400"/>
              <a:buNone/>
              <a:defRPr/>
            </a:lvl5pPr>
            <a:lvl6pPr lvl="5" algn="ctr">
              <a:spcBef>
                <a:spcPts val="0"/>
              </a:spcBef>
              <a:spcAft>
                <a:spcPts val="0"/>
              </a:spcAft>
              <a:buClr>
                <a:schemeClr val="lt1"/>
              </a:buClr>
              <a:buSzPts val="1400"/>
              <a:buNone/>
              <a:defRPr/>
            </a:lvl6pPr>
            <a:lvl7pPr lvl="6" algn="ctr">
              <a:spcBef>
                <a:spcPts val="0"/>
              </a:spcBef>
              <a:spcAft>
                <a:spcPts val="0"/>
              </a:spcAft>
              <a:buClr>
                <a:schemeClr val="lt1"/>
              </a:buClr>
              <a:buSzPts val="1400"/>
              <a:buNone/>
              <a:defRPr/>
            </a:lvl7pPr>
            <a:lvl8pPr lvl="7" algn="ctr">
              <a:spcBef>
                <a:spcPts val="0"/>
              </a:spcBef>
              <a:spcAft>
                <a:spcPts val="0"/>
              </a:spcAft>
              <a:buClr>
                <a:schemeClr val="lt1"/>
              </a:buClr>
              <a:buSzPts val="1400"/>
              <a:buNone/>
              <a:defRPr/>
            </a:lvl8pPr>
            <a:lvl9pPr lvl="8" algn="ctr">
              <a:spcBef>
                <a:spcPts val="0"/>
              </a:spcBef>
              <a:spcAft>
                <a:spcPts val="0"/>
              </a:spcAft>
              <a:buClr>
                <a:schemeClr val="lt1"/>
              </a:buClr>
              <a:buSzPts val="1400"/>
              <a:buNone/>
              <a:defRPr/>
            </a:lvl9pPr>
          </a:lstStyle>
          <a:p/>
        </p:txBody>
      </p:sp>
      <p:sp>
        <p:nvSpPr>
          <p:cNvPr id="272" name="Google Shape;272;p20"/>
          <p:cNvSpPr txBox="1"/>
          <p:nvPr>
            <p:ph idx="1" type="body"/>
          </p:nvPr>
        </p:nvSpPr>
        <p:spPr>
          <a:xfrm rot="119438">
            <a:off x="5194650" y="1261934"/>
            <a:ext cx="3281881" cy="2287382"/>
          </a:xfrm>
          <a:prstGeom prst="rect">
            <a:avLst/>
          </a:prstGeom>
        </p:spPr>
        <p:txBody>
          <a:bodyPr anchorCtr="0" anchor="ctr" bIns="91425" lIns="91425" spcFirstLastPara="1" rIns="91425" wrap="square" tIns="91425">
            <a:noAutofit/>
          </a:bodyPr>
          <a:lstStyle>
            <a:lvl1pPr indent="-317500" lvl="0" marL="457200" algn="ctr">
              <a:spcBef>
                <a:spcPts val="0"/>
              </a:spcBef>
              <a:spcAft>
                <a:spcPts val="0"/>
              </a:spcAft>
              <a:buSzPts val="1400"/>
              <a:buFont typeface="Manrope Medium"/>
              <a:buChar char="●"/>
              <a:defRPr>
                <a:latin typeface="Manrope Medium"/>
                <a:ea typeface="Manrope Medium"/>
                <a:cs typeface="Manrope Medium"/>
                <a:sym typeface="Manrope Medium"/>
              </a:defRPr>
            </a:lvl1pPr>
            <a:lvl2pPr indent="-317500" lvl="1" marL="914400" algn="ctr">
              <a:spcBef>
                <a:spcPts val="0"/>
              </a:spcBef>
              <a:spcAft>
                <a:spcPts val="0"/>
              </a:spcAft>
              <a:buSzPts val="1400"/>
              <a:buFont typeface="Manrope Medium"/>
              <a:buChar char="○"/>
              <a:defRPr>
                <a:latin typeface="Manrope Medium"/>
                <a:ea typeface="Manrope Medium"/>
                <a:cs typeface="Manrope Medium"/>
                <a:sym typeface="Manrope Medium"/>
              </a:defRPr>
            </a:lvl2pPr>
            <a:lvl3pPr indent="-317500" lvl="2" marL="1371600" algn="ctr">
              <a:spcBef>
                <a:spcPts val="0"/>
              </a:spcBef>
              <a:spcAft>
                <a:spcPts val="0"/>
              </a:spcAft>
              <a:buSzPts val="1400"/>
              <a:buFont typeface="Manrope Medium"/>
              <a:buChar char="■"/>
              <a:defRPr>
                <a:latin typeface="Manrope Medium"/>
                <a:ea typeface="Manrope Medium"/>
                <a:cs typeface="Manrope Medium"/>
                <a:sym typeface="Manrope Medium"/>
              </a:defRPr>
            </a:lvl3pPr>
            <a:lvl4pPr indent="-317500" lvl="3" marL="1828800" algn="ctr">
              <a:spcBef>
                <a:spcPts val="0"/>
              </a:spcBef>
              <a:spcAft>
                <a:spcPts val="0"/>
              </a:spcAft>
              <a:buSzPts val="1400"/>
              <a:buFont typeface="Manrope Medium"/>
              <a:buChar char="●"/>
              <a:defRPr>
                <a:latin typeface="Manrope Medium"/>
                <a:ea typeface="Manrope Medium"/>
                <a:cs typeface="Manrope Medium"/>
                <a:sym typeface="Manrope Medium"/>
              </a:defRPr>
            </a:lvl4pPr>
            <a:lvl5pPr indent="-317500" lvl="4" marL="2286000" algn="ctr">
              <a:spcBef>
                <a:spcPts val="0"/>
              </a:spcBef>
              <a:spcAft>
                <a:spcPts val="0"/>
              </a:spcAft>
              <a:buSzPts val="1400"/>
              <a:buFont typeface="Manrope Medium"/>
              <a:buChar char="○"/>
              <a:defRPr>
                <a:latin typeface="Manrope Medium"/>
                <a:ea typeface="Manrope Medium"/>
                <a:cs typeface="Manrope Medium"/>
                <a:sym typeface="Manrope Medium"/>
              </a:defRPr>
            </a:lvl5pPr>
            <a:lvl6pPr indent="-317500" lvl="5" marL="2743200" algn="ctr">
              <a:spcBef>
                <a:spcPts val="0"/>
              </a:spcBef>
              <a:spcAft>
                <a:spcPts val="0"/>
              </a:spcAft>
              <a:buSzPts val="1400"/>
              <a:buFont typeface="Manrope Medium"/>
              <a:buChar char="■"/>
              <a:defRPr>
                <a:latin typeface="Manrope Medium"/>
                <a:ea typeface="Manrope Medium"/>
                <a:cs typeface="Manrope Medium"/>
                <a:sym typeface="Manrope Medium"/>
              </a:defRPr>
            </a:lvl6pPr>
            <a:lvl7pPr indent="-317500" lvl="6" marL="3200400" algn="ctr">
              <a:spcBef>
                <a:spcPts val="0"/>
              </a:spcBef>
              <a:spcAft>
                <a:spcPts val="0"/>
              </a:spcAft>
              <a:buSzPts val="1400"/>
              <a:buFont typeface="Manrope Medium"/>
              <a:buChar char="●"/>
              <a:defRPr>
                <a:latin typeface="Manrope Medium"/>
                <a:ea typeface="Manrope Medium"/>
                <a:cs typeface="Manrope Medium"/>
                <a:sym typeface="Manrope Medium"/>
              </a:defRPr>
            </a:lvl7pPr>
            <a:lvl8pPr indent="-317500" lvl="7" marL="3657600" algn="ctr">
              <a:spcBef>
                <a:spcPts val="0"/>
              </a:spcBef>
              <a:spcAft>
                <a:spcPts val="0"/>
              </a:spcAft>
              <a:buSzPts val="1400"/>
              <a:buFont typeface="Manrope Medium"/>
              <a:buChar char="○"/>
              <a:defRPr>
                <a:latin typeface="Manrope Medium"/>
                <a:ea typeface="Manrope Medium"/>
                <a:cs typeface="Manrope Medium"/>
                <a:sym typeface="Manrope Medium"/>
              </a:defRPr>
            </a:lvl8pPr>
            <a:lvl9pPr indent="-317500" lvl="8" marL="4114800" algn="ctr">
              <a:spcBef>
                <a:spcPts val="0"/>
              </a:spcBef>
              <a:spcAft>
                <a:spcPts val="0"/>
              </a:spcAft>
              <a:buSzPts val="1400"/>
              <a:buFont typeface="Manrope Medium"/>
              <a:buChar char="■"/>
              <a:defRPr>
                <a:latin typeface="Manrope Medium"/>
                <a:ea typeface="Manrope Medium"/>
                <a:cs typeface="Manrope Medium"/>
                <a:sym typeface="Manrope Medium"/>
              </a:defRPr>
            </a:lvl9pPr>
          </a:lstStyle>
          <a:p/>
        </p:txBody>
      </p:sp>
      <p:sp>
        <p:nvSpPr>
          <p:cNvPr id="273" name="Google Shape;273;p20"/>
          <p:cNvSpPr txBox="1"/>
          <p:nvPr>
            <p:ph idx="3" type="body"/>
          </p:nvPr>
        </p:nvSpPr>
        <p:spPr>
          <a:xfrm rot="131721">
            <a:off x="5123776" y="3854495"/>
            <a:ext cx="3281408" cy="616356"/>
          </a:xfrm>
          <a:prstGeom prst="rect">
            <a:avLst/>
          </a:prstGeom>
        </p:spPr>
        <p:txBody>
          <a:bodyPr anchorCtr="0" anchor="ctr" bIns="91425" lIns="91425" spcFirstLastPara="1" rIns="91425" wrap="square" tIns="91425">
            <a:spAutoFit/>
          </a:bodyPr>
          <a:lstStyle>
            <a:lvl1pPr indent="-304800" lvl="0" marL="457200" algn="ctr">
              <a:spcBef>
                <a:spcPts val="0"/>
              </a:spcBef>
              <a:spcAft>
                <a:spcPts val="0"/>
              </a:spcAft>
              <a:buSzPts val="1200"/>
              <a:buFont typeface="Manrope Medium"/>
              <a:buChar char="●"/>
              <a:defRPr>
                <a:latin typeface="Manrope Medium"/>
                <a:ea typeface="Manrope Medium"/>
                <a:cs typeface="Manrope Medium"/>
                <a:sym typeface="Manrope Medium"/>
              </a:defRPr>
            </a:lvl1pPr>
            <a:lvl2pPr indent="-304800" lvl="1" marL="914400" algn="ctr">
              <a:spcBef>
                <a:spcPts val="800"/>
              </a:spcBef>
              <a:spcAft>
                <a:spcPts val="0"/>
              </a:spcAft>
              <a:buSzPts val="1200"/>
              <a:buFont typeface="Manrope Medium"/>
              <a:buChar char="○"/>
              <a:defRPr>
                <a:latin typeface="Manrope Medium"/>
                <a:ea typeface="Manrope Medium"/>
                <a:cs typeface="Manrope Medium"/>
                <a:sym typeface="Manrope Medium"/>
              </a:defRPr>
            </a:lvl2pPr>
            <a:lvl3pPr indent="-304800" lvl="2" marL="1371600" algn="ctr">
              <a:spcBef>
                <a:spcPts val="800"/>
              </a:spcBef>
              <a:spcAft>
                <a:spcPts val="0"/>
              </a:spcAft>
              <a:buSzPts val="1200"/>
              <a:buFont typeface="Manrope Medium"/>
              <a:buChar char="■"/>
              <a:defRPr>
                <a:latin typeface="Manrope Medium"/>
                <a:ea typeface="Manrope Medium"/>
                <a:cs typeface="Manrope Medium"/>
                <a:sym typeface="Manrope Medium"/>
              </a:defRPr>
            </a:lvl3pPr>
            <a:lvl4pPr indent="-304800" lvl="3" marL="1828800" algn="ctr">
              <a:spcBef>
                <a:spcPts val="800"/>
              </a:spcBef>
              <a:spcAft>
                <a:spcPts val="0"/>
              </a:spcAft>
              <a:buSzPts val="1200"/>
              <a:buFont typeface="Manrope Medium"/>
              <a:buChar char="●"/>
              <a:defRPr>
                <a:latin typeface="Manrope Medium"/>
                <a:ea typeface="Manrope Medium"/>
                <a:cs typeface="Manrope Medium"/>
                <a:sym typeface="Manrope Medium"/>
              </a:defRPr>
            </a:lvl4pPr>
            <a:lvl5pPr indent="-304800" lvl="4" marL="2286000" algn="ctr">
              <a:spcBef>
                <a:spcPts val="800"/>
              </a:spcBef>
              <a:spcAft>
                <a:spcPts val="0"/>
              </a:spcAft>
              <a:buSzPts val="1200"/>
              <a:buFont typeface="Manrope Medium"/>
              <a:buChar char="○"/>
              <a:defRPr>
                <a:latin typeface="Manrope Medium"/>
                <a:ea typeface="Manrope Medium"/>
                <a:cs typeface="Manrope Medium"/>
                <a:sym typeface="Manrope Medium"/>
              </a:defRPr>
            </a:lvl5pPr>
            <a:lvl6pPr indent="-304800" lvl="5" marL="2743200" algn="ctr">
              <a:spcBef>
                <a:spcPts val="800"/>
              </a:spcBef>
              <a:spcAft>
                <a:spcPts val="0"/>
              </a:spcAft>
              <a:buSzPts val="1200"/>
              <a:buFont typeface="Manrope Medium"/>
              <a:buChar char="■"/>
              <a:defRPr>
                <a:latin typeface="Manrope Medium"/>
                <a:ea typeface="Manrope Medium"/>
                <a:cs typeface="Manrope Medium"/>
                <a:sym typeface="Manrope Medium"/>
              </a:defRPr>
            </a:lvl6pPr>
            <a:lvl7pPr indent="-304800" lvl="6" marL="3200400" algn="ctr">
              <a:spcBef>
                <a:spcPts val="800"/>
              </a:spcBef>
              <a:spcAft>
                <a:spcPts val="0"/>
              </a:spcAft>
              <a:buSzPts val="1200"/>
              <a:buFont typeface="Manrope Medium"/>
              <a:buChar char="●"/>
              <a:defRPr>
                <a:latin typeface="Manrope Medium"/>
                <a:ea typeface="Manrope Medium"/>
                <a:cs typeface="Manrope Medium"/>
                <a:sym typeface="Manrope Medium"/>
              </a:defRPr>
            </a:lvl7pPr>
            <a:lvl8pPr indent="-304800" lvl="7" marL="3657600" algn="ctr">
              <a:spcBef>
                <a:spcPts val="800"/>
              </a:spcBef>
              <a:spcAft>
                <a:spcPts val="0"/>
              </a:spcAft>
              <a:buSzPts val="1200"/>
              <a:buFont typeface="Manrope Medium"/>
              <a:buChar char="○"/>
              <a:defRPr>
                <a:latin typeface="Manrope Medium"/>
                <a:ea typeface="Manrope Medium"/>
                <a:cs typeface="Manrope Medium"/>
                <a:sym typeface="Manrope Medium"/>
              </a:defRPr>
            </a:lvl8pPr>
            <a:lvl9pPr indent="-304800" lvl="8" marL="4114800" algn="ctr">
              <a:spcBef>
                <a:spcPts val="800"/>
              </a:spcBef>
              <a:spcAft>
                <a:spcPts val="800"/>
              </a:spcAft>
              <a:buSzPts val="1200"/>
              <a:buFont typeface="Manrope Medium"/>
              <a:buChar char="■"/>
              <a:defRPr>
                <a:latin typeface="Manrope Medium"/>
                <a:ea typeface="Manrope Medium"/>
                <a:cs typeface="Manrope Medium"/>
                <a:sym typeface="Manrope Medium"/>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2">
  <p:cSld name="BLANK_1_1_1_1_1_1_1_1_1_1_1_1_2_1">
    <p:bg>
      <p:bgPr>
        <a:solidFill>
          <a:schemeClr val="lt1"/>
        </a:solidFill>
      </p:bgPr>
    </p:bg>
    <p:spTree>
      <p:nvGrpSpPr>
        <p:cNvPr id="274" name="Shape 274"/>
        <p:cNvGrpSpPr/>
        <p:nvPr/>
      </p:nvGrpSpPr>
      <p:grpSpPr>
        <a:xfrm>
          <a:off x="0" y="0"/>
          <a:ext cx="0" cy="0"/>
          <a:chOff x="0" y="0"/>
          <a:chExt cx="0" cy="0"/>
        </a:xfrm>
      </p:grpSpPr>
      <p:sp>
        <p:nvSpPr>
          <p:cNvPr id="275" name="Google Shape;275;p21"/>
          <p:cNvSpPr/>
          <p:nvPr/>
        </p:nvSpPr>
        <p:spPr>
          <a:xfrm rot="482751">
            <a:off x="407815" y="419618"/>
            <a:ext cx="3577314" cy="4308406"/>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76" name="Google Shape;276;p21"/>
          <p:cNvSpPr/>
          <p:nvPr>
            <p:ph idx="2" type="pic"/>
          </p:nvPr>
        </p:nvSpPr>
        <p:spPr>
          <a:xfrm>
            <a:off x="4372975" y="2050"/>
            <a:ext cx="4778400" cy="5143500"/>
          </a:xfrm>
          <a:prstGeom prst="rect">
            <a:avLst/>
          </a:prstGeom>
          <a:noFill/>
          <a:ln>
            <a:noFill/>
          </a:ln>
        </p:spPr>
      </p:sp>
      <p:sp>
        <p:nvSpPr>
          <p:cNvPr id="277" name="Google Shape;277;p21"/>
          <p:cNvSpPr/>
          <p:nvPr/>
        </p:nvSpPr>
        <p:spPr>
          <a:xfrm rot="-98716">
            <a:off x="327421" y="293858"/>
            <a:ext cx="3782459" cy="45558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78" name="Google Shape;278;p21"/>
          <p:cNvSpPr txBox="1"/>
          <p:nvPr>
            <p:ph type="title"/>
          </p:nvPr>
        </p:nvSpPr>
        <p:spPr>
          <a:xfrm rot="-108624">
            <a:off x="673475" y="530154"/>
            <a:ext cx="3038717" cy="61381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1400"/>
              <a:buNone/>
              <a:defRPr/>
            </a:lvl2pPr>
            <a:lvl3pPr lvl="2" algn="ctr">
              <a:spcBef>
                <a:spcPts val="0"/>
              </a:spcBef>
              <a:spcAft>
                <a:spcPts val="0"/>
              </a:spcAft>
              <a:buClr>
                <a:schemeClr val="lt1"/>
              </a:buClr>
              <a:buSzPts val="1400"/>
              <a:buNone/>
              <a:defRPr/>
            </a:lvl3pPr>
            <a:lvl4pPr lvl="3" algn="ctr">
              <a:spcBef>
                <a:spcPts val="0"/>
              </a:spcBef>
              <a:spcAft>
                <a:spcPts val="0"/>
              </a:spcAft>
              <a:buClr>
                <a:schemeClr val="lt1"/>
              </a:buClr>
              <a:buSzPts val="1400"/>
              <a:buNone/>
              <a:defRPr/>
            </a:lvl4pPr>
            <a:lvl5pPr lvl="4" algn="ctr">
              <a:spcBef>
                <a:spcPts val="0"/>
              </a:spcBef>
              <a:spcAft>
                <a:spcPts val="0"/>
              </a:spcAft>
              <a:buClr>
                <a:schemeClr val="lt1"/>
              </a:buClr>
              <a:buSzPts val="1400"/>
              <a:buNone/>
              <a:defRPr/>
            </a:lvl5pPr>
            <a:lvl6pPr lvl="5" algn="ctr">
              <a:spcBef>
                <a:spcPts val="0"/>
              </a:spcBef>
              <a:spcAft>
                <a:spcPts val="0"/>
              </a:spcAft>
              <a:buClr>
                <a:schemeClr val="lt1"/>
              </a:buClr>
              <a:buSzPts val="1400"/>
              <a:buNone/>
              <a:defRPr/>
            </a:lvl6pPr>
            <a:lvl7pPr lvl="6" algn="ctr">
              <a:spcBef>
                <a:spcPts val="0"/>
              </a:spcBef>
              <a:spcAft>
                <a:spcPts val="0"/>
              </a:spcAft>
              <a:buClr>
                <a:schemeClr val="lt1"/>
              </a:buClr>
              <a:buSzPts val="1400"/>
              <a:buNone/>
              <a:defRPr/>
            </a:lvl7pPr>
            <a:lvl8pPr lvl="7" algn="ctr">
              <a:spcBef>
                <a:spcPts val="0"/>
              </a:spcBef>
              <a:spcAft>
                <a:spcPts val="0"/>
              </a:spcAft>
              <a:buClr>
                <a:schemeClr val="lt1"/>
              </a:buClr>
              <a:buSzPts val="1400"/>
              <a:buNone/>
              <a:defRPr/>
            </a:lvl8pPr>
            <a:lvl9pPr lvl="8" algn="ctr">
              <a:spcBef>
                <a:spcPts val="0"/>
              </a:spcBef>
              <a:spcAft>
                <a:spcPts val="0"/>
              </a:spcAft>
              <a:buClr>
                <a:schemeClr val="lt1"/>
              </a:buClr>
              <a:buSzPts val="1400"/>
              <a:buNone/>
              <a:defRPr/>
            </a:lvl9pPr>
          </a:lstStyle>
          <a:p/>
        </p:txBody>
      </p:sp>
      <p:sp>
        <p:nvSpPr>
          <p:cNvPr id="279" name="Google Shape;279;p21"/>
          <p:cNvSpPr txBox="1"/>
          <p:nvPr>
            <p:ph idx="1" type="body"/>
          </p:nvPr>
        </p:nvSpPr>
        <p:spPr>
          <a:xfrm flipH="1" rot="-131721">
            <a:off x="577990" y="3865770"/>
            <a:ext cx="3281408" cy="616356"/>
          </a:xfrm>
          <a:prstGeom prst="rect">
            <a:avLst/>
          </a:prstGeom>
        </p:spPr>
        <p:txBody>
          <a:bodyPr anchorCtr="0" anchor="ctr" bIns="91425" lIns="91425" spcFirstLastPara="1" rIns="91425" wrap="square" tIns="91425">
            <a:spAutoFit/>
          </a:bodyPr>
          <a:lstStyle>
            <a:lvl1pPr indent="-304800" lvl="0" marL="457200" algn="ctr">
              <a:spcBef>
                <a:spcPts val="0"/>
              </a:spcBef>
              <a:spcAft>
                <a:spcPts val="0"/>
              </a:spcAft>
              <a:buSzPts val="1200"/>
              <a:buFont typeface="Manrope Medium"/>
              <a:buChar char="●"/>
              <a:defRPr>
                <a:latin typeface="Manrope Medium"/>
                <a:ea typeface="Manrope Medium"/>
                <a:cs typeface="Manrope Medium"/>
                <a:sym typeface="Manrope Medium"/>
              </a:defRPr>
            </a:lvl1pPr>
            <a:lvl2pPr indent="-304800" lvl="1" marL="914400" algn="ctr">
              <a:spcBef>
                <a:spcPts val="800"/>
              </a:spcBef>
              <a:spcAft>
                <a:spcPts val="0"/>
              </a:spcAft>
              <a:buSzPts val="1200"/>
              <a:buFont typeface="Manrope Medium"/>
              <a:buChar char="○"/>
              <a:defRPr>
                <a:latin typeface="Manrope Medium"/>
                <a:ea typeface="Manrope Medium"/>
                <a:cs typeface="Manrope Medium"/>
                <a:sym typeface="Manrope Medium"/>
              </a:defRPr>
            </a:lvl2pPr>
            <a:lvl3pPr indent="-304800" lvl="2" marL="1371600" algn="ctr">
              <a:spcBef>
                <a:spcPts val="800"/>
              </a:spcBef>
              <a:spcAft>
                <a:spcPts val="0"/>
              </a:spcAft>
              <a:buSzPts val="1200"/>
              <a:buFont typeface="Manrope Medium"/>
              <a:buChar char="■"/>
              <a:defRPr>
                <a:latin typeface="Manrope Medium"/>
                <a:ea typeface="Manrope Medium"/>
                <a:cs typeface="Manrope Medium"/>
                <a:sym typeface="Manrope Medium"/>
              </a:defRPr>
            </a:lvl3pPr>
            <a:lvl4pPr indent="-304800" lvl="3" marL="1828800" algn="ctr">
              <a:spcBef>
                <a:spcPts val="800"/>
              </a:spcBef>
              <a:spcAft>
                <a:spcPts val="0"/>
              </a:spcAft>
              <a:buSzPts val="1200"/>
              <a:buFont typeface="Manrope Medium"/>
              <a:buChar char="●"/>
              <a:defRPr>
                <a:latin typeface="Manrope Medium"/>
                <a:ea typeface="Manrope Medium"/>
                <a:cs typeface="Manrope Medium"/>
                <a:sym typeface="Manrope Medium"/>
              </a:defRPr>
            </a:lvl4pPr>
            <a:lvl5pPr indent="-304800" lvl="4" marL="2286000" algn="ctr">
              <a:spcBef>
                <a:spcPts val="800"/>
              </a:spcBef>
              <a:spcAft>
                <a:spcPts val="0"/>
              </a:spcAft>
              <a:buSzPts val="1200"/>
              <a:buFont typeface="Manrope Medium"/>
              <a:buChar char="○"/>
              <a:defRPr>
                <a:latin typeface="Manrope Medium"/>
                <a:ea typeface="Manrope Medium"/>
                <a:cs typeface="Manrope Medium"/>
                <a:sym typeface="Manrope Medium"/>
              </a:defRPr>
            </a:lvl5pPr>
            <a:lvl6pPr indent="-304800" lvl="5" marL="2743200" algn="ctr">
              <a:spcBef>
                <a:spcPts val="800"/>
              </a:spcBef>
              <a:spcAft>
                <a:spcPts val="0"/>
              </a:spcAft>
              <a:buSzPts val="1200"/>
              <a:buFont typeface="Manrope Medium"/>
              <a:buChar char="■"/>
              <a:defRPr>
                <a:latin typeface="Manrope Medium"/>
                <a:ea typeface="Manrope Medium"/>
                <a:cs typeface="Manrope Medium"/>
                <a:sym typeface="Manrope Medium"/>
              </a:defRPr>
            </a:lvl6pPr>
            <a:lvl7pPr indent="-304800" lvl="6" marL="3200400" algn="ctr">
              <a:spcBef>
                <a:spcPts val="800"/>
              </a:spcBef>
              <a:spcAft>
                <a:spcPts val="0"/>
              </a:spcAft>
              <a:buSzPts val="1200"/>
              <a:buFont typeface="Manrope Medium"/>
              <a:buChar char="●"/>
              <a:defRPr>
                <a:latin typeface="Manrope Medium"/>
                <a:ea typeface="Manrope Medium"/>
                <a:cs typeface="Manrope Medium"/>
                <a:sym typeface="Manrope Medium"/>
              </a:defRPr>
            </a:lvl7pPr>
            <a:lvl8pPr indent="-304800" lvl="7" marL="3657600" algn="ctr">
              <a:spcBef>
                <a:spcPts val="800"/>
              </a:spcBef>
              <a:spcAft>
                <a:spcPts val="0"/>
              </a:spcAft>
              <a:buSzPts val="1200"/>
              <a:buFont typeface="Manrope Medium"/>
              <a:buChar char="○"/>
              <a:defRPr>
                <a:latin typeface="Manrope Medium"/>
                <a:ea typeface="Manrope Medium"/>
                <a:cs typeface="Manrope Medium"/>
                <a:sym typeface="Manrope Medium"/>
              </a:defRPr>
            </a:lvl8pPr>
            <a:lvl9pPr indent="-304800" lvl="8" marL="4114800" algn="ctr">
              <a:spcBef>
                <a:spcPts val="800"/>
              </a:spcBef>
              <a:spcAft>
                <a:spcPts val="800"/>
              </a:spcAft>
              <a:buSzPts val="1200"/>
              <a:buFont typeface="Manrope Medium"/>
              <a:buChar char="■"/>
              <a:defRPr>
                <a:latin typeface="Manrope Medium"/>
                <a:ea typeface="Manrope Medium"/>
                <a:cs typeface="Manrope Medium"/>
                <a:sym typeface="Manrope Medium"/>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3">
  <p:cSld name="BLANK_1_1_1_1_1_1_1_1_1_1_1_1_2">
    <p:bg>
      <p:bgPr>
        <a:solidFill>
          <a:schemeClr val="lt1"/>
        </a:solidFill>
      </p:bgPr>
    </p:bg>
    <p:spTree>
      <p:nvGrpSpPr>
        <p:cNvPr id="280" name="Shape 280"/>
        <p:cNvGrpSpPr/>
        <p:nvPr/>
      </p:nvGrpSpPr>
      <p:grpSpPr>
        <a:xfrm>
          <a:off x="0" y="0"/>
          <a:ext cx="0" cy="0"/>
          <a:chOff x="0" y="0"/>
          <a:chExt cx="0" cy="0"/>
        </a:xfrm>
      </p:grpSpPr>
      <p:sp>
        <p:nvSpPr>
          <p:cNvPr id="281" name="Google Shape;281;p22"/>
          <p:cNvSpPr/>
          <p:nvPr/>
        </p:nvSpPr>
        <p:spPr>
          <a:xfrm rot="-300782">
            <a:off x="5105280" y="419634"/>
            <a:ext cx="3577384" cy="4308283"/>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82" name="Google Shape;282;p22"/>
          <p:cNvSpPr/>
          <p:nvPr>
            <p:ph idx="2" type="pic"/>
          </p:nvPr>
        </p:nvSpPr>
        <p:spPr>
          <a:xfrm>
            <a:off x="2050" y="2050"/>
            <a:ext cx="4778400" cy="5143500"/>
          </a:xfrm>
          <a:prstGeom prst="rect">
            <a:avLst/>
          </a:prstGeom>
          <a:noFill/>
          <a:ln>
            <a:noFill/>
          </a:ln>
        </p:spPr>
      </p:sp>
      <p:sp>
        <p:nvSpPr>
          <p:cNvPr id="283" name="Google Shape;283;p22"/>
          <p:cNvSpPr/>
          <p:nvPr/>
        </p:nvSpPr>
        <p:spPr>
          <a:xfrm rot="134178">
            <a:off x="5002660" y="293903"/>
            <a:ext cx="3782581" cy="4555675"/>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84" name="Google Shape;284;p22"/>
          <p:cNvSpPr txBox="1"/>
          <p:nvPr>
            <p:ph idx="1" type="body"/>
          </p:nvPr>
        </p:nvSpPr>
        <p:spPr>
          <a:xfrm rot="119438">
            <a:off x="5194650" y="1261934"/>
            <a:ext cx="3281881" cy="2287382"/>
          </a:xfrm>
          <a:prstGeom prst="rect">
            <a:avLst/>
          </a:prstGeom>
        </p:spPr>
        <p:txBody>
          <a:bodyPr anchorCtr="0" anchor="ctr" bIns="91425" lIns="91425" spcFirstLastPara="1" rIns="91425" wrap="square" tIns="91425">
            <a:noAutofit/>
          </a:bodyPr>
          <a:lstStyle>
            <a:lvl1pPr indent="-317500" lvl="0" marL="457200" algn="ctr">
              <a:spcBef>
                <a:spcPts val="0"/>
              </a:spcBef>
              <a:spcAft>
                <a:spcPts val="0"/>
              </a:spcAft>
              <a:buSzPts val="1400"/>
              <a:buFont typeface="Manrope Medium"/>
              <a:buChar char="●"/>
              <a:defRPr>
                <a:latin typeface="Manrope Medium"/>
                <a:ea typeface="Manrope Medium"/>
                <a:cs typeface="Manrope Medium"/>
                <a:sym typeface="Manrope Medium"/>
              </a:defRPr>
            </a:lvl1pPr>
            <a:lvl2pPr indent="-317500" lvl="1" marL="914400" algn="ctr">
              <a:spcBef>
                <a:spcPts val="0"/>
              </a:spcBef>
              <a:spcAft>
                <a:spcPts val="0"/>
              </a:spcAft>
              <a:buSzPts val="1400"/>
              <a:buFont typeface="Manrope Medium"/>
              <a:buChar char="○"/>
              <a:defRPr>
                <a:latin typeface="Manrope Medium"/>
                <a:ea typeface="Manrope Medium"/>
                <a:cs typeface="Manrope Medium"/>
                <a:sym typeface="Manrope Medium"/>
              </a:defRPr>
            </a:lvl2pPr>
            <a:lvl3pPr indent="-317500" lvl="2" marL="1371600" algn="ctr">
              <a:spcBef>
                <a:spcPts val="0"/>
              </a:spcBef>
              <a:spcAft>
                <a:spcPts val="0"/>
              </a:spcAft>
              <a:buSzPts val="1400"/>
              <a:buFont typeface="Manrope Medium"/>
              <a:buChar char="■"/>
              <a:defRPr>
                <a:latin typeface="Manrope Medium"/>
                <a:ea typeface="Manrope Medium"/>
                <a:cs typeface="Manrope Medium"/>
                <a:sym typeface="Manrope Medium"/>
              </a:defRPr>
            </a:lvl3pPr>
            <a:lvl4pPr indent="-317500" lvl="3" marL="1828800" algn="ctr">
              <a:spcBef>
                <a:spcPts val="0"/>
              </a:spcBef>
              <a:spcAft>
                <a:spcPts val="0"/>
              </a:spcAft>
              <a:buSzPts val="1400"/>
              <a:buFont typeface="Manrope Medium"/>
              <a:buChar char="●"/>
              <a:defRPr>
                <a:latin typeface="Manrope Medium"/>
                <a:ea typeface="Manrope Medium"/>
                <a:cs typeface="Manrope Medium"/>
                <a:sym typeface="Manrope Medium"/>
              </a:defRPr>
            </a:lvl4pPr>
            <a:lvl5pPr indent="-317500" lvl="4" marL="2286000" algn="ctr">
              <a:spcBef>
                <a:spcPts val="0"/>
              </a:spcBef>
              <a:spcAft>
                <a:spcPts val="0"/>
              </a:spcAft>
              <a:buSzPts val="1400"/>
              <a:buFont typeface="Manrope Medium"/>
              <a:buChar char="○"/>
              <a:defRPr>
                <a:latin typeface="Manrope Medium"/>
                <a:ea typeface="Manrope Medium"/>
                <a:cs typeface="Manrope Medium"/>
                <a:sym typeface="Manrope Medium"/>
              </a:defRPr>
            </a:lvl5pPr>
            <a:lvl6pPr indent="-317500" lvl="5" marL="2743200" algn="ctr">
              <a:spcBef>
                <a:spcPts val="0"/>
              </a:spcBef>
              <a:spcAft>
                <a:spcPts val="0"/>
              </a:spcAft>
              <a:buSzPts val="1400"/>
              <a:buFont typeface="Manrope Medium"/>
              <a:buChar char="■"/>
              <a:defRPr>
                <a:latin typeface="Manrope Medium"/>
                <a:ea typeface="Manrope Medium"/>
                <a:cs typeface="Manrope Medium"/>
                <a:sym typeface="Manrope Medium"/>
              </a:defRPr>
            </a:lvl6pPr>
            <a:lvl7pPr indent="-317500" lvl="6" marL="3200400" algn="ctr">
              <a:spcBef>
                <a:spcPts val="0"/>
              </a:spcBef>
              <a:spcAft>
                <a:spcPts val="0"/>
              </a:spcAft>
              <a:buSzPts val="1400"/>
              <a:buFont typeface="Manrope Medium"/>
              <a:buChar char="●"/>
              <a:defRPr>
                <a:latin typeface="Manrope Medium"/>
                <a:ea typeface="Manrope Medium"/>
                <a:cs typeface="Manrope Medium"/>
                <a:sym typeface="Manrope Medium"/>
              </a:defRPr>
            </a:lvl7pPr>
            <a:lvl8pPr indent="-317500" lvl="7" marL="3657600" algn="ctr">
              <a:spcBef>
                <a:spcPts val="0"/>
              </a:spcBef>
              <a:spcAft>
                <a:spcPts val="0"/>
              </a:spcAft>
              <a:buSzPts val="1400"/>
              <a:buFont typeface="Manrope Medium"/>
              <a:buChar char="○"/>
              <a:defRPr>
                <a:latin typeface="Manrope Medium"/>
                <a:ea typeface="Manrope Medium"/>
                <a:cs typeface="Manrope Medium"/>
                <a:sym typeface="Manrope Medium"/>
              </a:defRPr>
            </a:lvl8pPr>
            <a:lvl9pPr indent="-317500" lvl="8" marL="4114800" algn="ctr">
              <a:spcBef>
                <a:spcPts val="0"/>
              </a:spcBef>
              <a:spcAft>
                <a:spcPts val="0"/>
              </a:spcAft>
              <a:buSzPts val="1400"/>
              <a:buFont typeface="Manrope Medium"/>
              <a:buChar char="■"/>
              <a:defRPr>
                <a:latin typeface="Manrope Medium"/>
                <a:ea typeface="Manrope Medium"/>
                <a:cs typeface="Manrope Medium"/>
                <a:sym typeface="Manrope Medium"/>
              </a:defRPr>
            </a:lvl9pPr>
          </a:lstStyle>
          <a:p/>
        </p:txBody>
      </p:sp>
      <p:sp>
        <p:nvSpPr>
          <p:cNvPr id="285" name="Google Shape;285;p22"/>
          <p:cNvSpPr txBox="1"/>
          <p:nvPr>
            <p:ph type="title"/>
          </p:nvPr>
        </p:nvSpPr>
        <p:spPr>
          <a:xfrm rot="124275">
            <a:off x="5368207" y="536624"/>
            <a:ext cx="3037985" cy="614501"/>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1400"/>
              <a:buNone/>
              <a:defRPr/>
            </a:lvl2pPr>
            <a:lvl3pPr lvl="2" algn="ctr">
              <a:spcBef>
                <a:spcPts val="0"/>
              </a:spcBef>
              <a:spcAft>
                <a:spcPts val="0"/>
              </a:spcAft>
              <a:buClr>
                <a:schemeClr val="lt1"/>
              </a:buClr>
              <a:buSzPts val="1400"/>
              <a:buNone/>
              <a:defRPr/>
            </a:lvl3pPr>
            <a:lvl4pPr lvl="3" algn="ctr">
              <a:spcBef>
                <a:spcPts val="0"/>
              </a:spcBef>
              <a:spcAft>
                <a:spcPts val="0"/>
              </a:spcAft>
              <a:buClr>
                <a:schemeClr val="lt1"/>
              </a:buClr>
              <a:buSzPts val="1400"/>
              <a:buNone/>
              <a:defRPr/>
            </a:lvl4pPr>
            <a:lvl5pPr lvl="4" algn="ctr">
              <a:spcBef>
                <a:spcPts val="0"/>
              </a:spcBef>
              <a:spcAft>
                <a:spcPts val="0"/>
              </a:spcAft>
              <a:buClr>
                <a:schemeClr val="lt1"/>
              </a:buClr>
              <a:buSzPts val="1400"/>
              <a:buNone/>
              <a:defRPr/>
            </a:lvl5pPr>
            <a:lvl6pPr lvl="5" algn="ctr">
              <a:spcBef>
                <a:spcPts val="0"/>
              </a:spcBef>
              <a:spcAft>
                <a:spcPts val="0"/>
              </a:spcAft>
              <a:buClr>
                <a:schemeClr val="lt1"/>
              </a:buClr>
              <a:buSzPts val="1400"/>
              <a:buNone/>
              <a:defRPr/>
            </a:lvl6pPr>
            <a:lvl7pPr lvl="6" algn="ctr">
              <a:spcBef>
                <a:spcPts val="0"/>
              </a:spcBef>
              <a:spcAft>
                <a:spcPts val="0"/>
              </a:spcAft>
              <a:buClr>
                <a:schemeClr val="lt1"/>
              </a:buClr>
              <a:buSzPts val="1400"/>
              <a:buNone/>
              <a:defRPr/>
            </a:lvl7pPr>
            <a:lvl8pPr lvl="7" algn="ctr">
              <a:spcBef>
                <a:spcPts val="0"/>
              </a:spcBef>
              <a:spcAft>
                <a:spcPts val="0"/>
              </a:spcAft>
              <a:buClr>
                <a:schemeClr val="lt1"/>
              </a:buClr>
              <a:buSzPts val="1400"/>
              <a:buNone/>
              <a:defRPr/>
            </a:lvl8pPr>
            <a:lvl9pPr lvl="8" algn="ctr">
              <a:spcBef>
                <a:spcPts val="0"/>
              </a:spcBef>
              <a:spcAft>
                <a:spcPts val="0"/>
              </a:spcAft>
              <a:buClr>
                <a:schemeClr val="lt1"/>
              </a:buClr>
              <a:buSzPts val="1400"/>
              <a:buNone/>
              <a:defRPr/>
            </a:lvl9pPr>
          </a:lstStyle>
          <a:p/>
        </p:txBody>
      </p:sp>
      <p:sp>
        <p:nvSpPr>
          <p:cNvPr id="286" name="Google Shape;286;p22"/>
          <p:cNvSpPr txBox="1"/>
          <p:nvPr>
            <p:ph idx="3" type="body"/>
          </p:nvPr>
        </p:nvSpPr>
        <p:spPr>
          <a:xfrm rot="131721">
            <a:off x="5123776" y="3854495"/>
            <a:ext cx="3281408" cy="616356"/>
          </a:xfrm>
          <a:prstGeom prst="rect">
            <a:avLst/>
          </a:prstGeom>
        </p:spPr>
        <p:txBody>
          <a:bodyPr anchorCtr="0" anchor="ctr" bIns="91425" lIns="91425" spcFirstLastPara="1" rIns="91425" wrap="square" tIns="91425">
            <a:spAutoFit/>
          </a:bodyPr>
          <a:lstStyle>
            <a:lvl1pPr indent="-304800" lvl="0" marL="457200" algn="ctr">
              <a:spcBef>
                <a:spcPts val="0"/>
              </a:spcBef>
              <a:spcAft>
                <a:spcPts val="0"/>
              </a:spcAft>
              <a:buSzPts val="1200"/>
              <a:buFont typeface="Manrope Medium"/>
              <a:buChar char="●"/>
              <a:defRPr>
                <a:latin typeface="Manrope Medium"/>
                <a:ea typeface="Manrope Medium"/>
                <a:cs typeface="Manrope Medium"/>
                <a:sym typeface="Manrope Medium"/>
              </a:defRPr>
            </a:lvl1pPr>
            <a:lvl2pPr indent="-304800" lvl="1" marL="914400" algn="ctr">
              <a:spcBef>
                <a:spcPts val="800"/>
              </a:spcBef>
              <a:spcAft>
                <a:spcPts val="0"/>
              </a:spcAft>
              <a:buSzPts val="1200"/>
              <a:buFont typeface="Manrope Medium"/>
              <a:buChar char="○"/>
              <a:defRPr>
                <a:latin typeface="Manrope Medium"/>
                <a:ea typeface="Manrope Medium"/>
                <a:cs typeface="Manrope Medium"/>
                <a:sym typeface="Manrope Medium"/>
              </a:defRPr>
            </a:lvl2pPr>
            <a:lvl3pPr indent="-304800" lvl="2" marL="1371600" algn="ctr">
              <a:spcBef>
                <a:spcPts val="800"/>
              </a:spcBef>
              <a:spcAft>
                <a:spcPts val="0"/>
              </a:spcAft>
              <a:buSzPts val="1200"/>
              <a:buFont typeface="Manrope Medium"/>
              <a:buChar char="■"/>
              <a:defRPr>
                <a:latin typeface="Manrope Medium"/>
                <a:ea typeface="Manrope Medium"/>
                <a:cs typeface="Manrope Medium"/>
                <a:sym typeface="Manrope Medium"/>
              </a:defRPr>
            </a:lvl3pPr>
            <a:lvl4pPr indent="-304800" lvl="3" marL="1828800" algn="ctr">
              <a:spcBef>
                <a:spcPts val="800"/>
              </a:spcBef>
              <a:spcAft>
                <a:spcPts val="0"/>
              </a:spcAft>
              <a:buSzPts val="1200"/>
              <a:buFont typeface="Manrope Medium"/>
              <a:buChar char="●"/>
              <a:defRPr>
                <a:latin typeface="Manrope Medium"/>
                <a:ea typeface="Manrope Medium"/>
                <a:cs typeface="Manrope Medium"/>
                <a:sym typeface="Manrope Medium"/>
              </a:defRPr>
            </a:lvl4pPr>
            <a:lvl5pPr indent="-304800" lvl="4" marL="2286000" algn="ctr">
              <a:spcBef>
                <a:spcPts val="800"/>
              </a:spcBef>
              <a:spcAft>
                <a:spcPts val="0"/>
              </a:spcAft>
              <a:buSzPts val="1200"/>
              <a:buFont typeface="Manrope Medium"/>
              <a:buChar char="○"/>
              <a:defRPr>
                <a:latin typeface="Manrope Medium"/>
                <a:ea typeface="Manrope Medium"/>
                <a:cs typeface="Manrope Medium"/>
                <a:sym typeface="Manrope Medium"/>
              </a:defRPr>
            </a:lvl5pPr>
            <a:lvl6pPr indent="-304800" lvl="5" marL="2743200" algn="ctr">
              <a:spcBef>
                <a:spcPts val="800"/>
              </a:spcBef>
              <a:spcAft>
                <a:spcPts val="0"/>
              </a:spcAft>
              <a:buSzPts val="1200"/>
              <a:buFont typeface="Manrope Medium"/>
              <a:buChar char="■"/>
              <a:defRPr>
                <a:latin typeface="Manrope Medium"/>
                <a:ea typeface="Manrope Medium"/>
                <a:cs typeface="Manrope Medium"/>
                <a:sym typeface="Manrope Medium"/>
              </a:defRPr>
            </a:lvl6pPr>
            <a:lvl7pPr indent="-304800" lvl="6" marL="3200400" algn="ctr">
              <a:spcBef>
                <a:spcPts val="800"/>
              </a:spcBef>
              <a:spcAft>
                <a:spcPts val="0"/>
              </a:spcAft>
              <a:buSzPts val="1200"/>
              <a:buFont typeface="Manrope Medium"/>
              <a:buChar char="●"/>
              <a:defRPr>
                <a:latin typeface="Manrope Medium"/>
                <a:ea typeface="Manrope Medium"/>
                <a:cs typeface="Manrope Medium"/>
                <a:sym typeface="Manrope Medium"/>
              </a:defRPr>
            </a:lvl7pPr>
            <a:lvl8pPr indent="-304800" lvl="7" marL="3657600" algn="ctr">
              <a:spcBef>
                <a:spcPts val="800"/>
              </a:spcBef>
              <a:spcAft>
                <a:spcPts val="0"/>
              </a:spcAft>
              <a:buSzPts val="1200"/>
              <a:buFont typeface="Manrope Medium"/>
              <a:buChar char="○"/>
              <a:defRPr>
                <a:latin typeface="Manrope Medium"/>
                <a:ea typeface="Manrope Medium"/>
                <a:cs typeface="Manrope Medium"/>
                <a:sym typeface="Manrope Medium"/>
              </a:defRPr>
            </a:lvl8pPr>
            <a:lvl9pPr indent="-304800" lvl="8" marL="4114800" algn="ctr">
              <a:spcBef>
                <a:spcPts val="800"/>
              </a:spcBef>
              <a:spcAft>
                <a:spcPts val="800"/>
              </a:spcAft>
              <a:buSzPts val="1200"/>
              <a:buFont typeface="Manrope Medium"/>
              <a:buChar char="■"/>
              <a:defRPr>
                <a:latin typeface="Manrope Medium"/>
                <a:ea typeface="Manrope Medium"/>
                <a:cs typeface="Manrope Medium"/>
                <a:sym typeface="Manrope Medium"/>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Subtitle">
  <p:cSld name="CUSTOM_1_1_3_1">
    <p:spTree>
      <p:nvGrpSpPr>
        <p:cNvPr id="287" name="Shape 287"/>
        <p:cNvGrpSpPr/>
        <p:nvPr/>
      </p:nvGrpSpPr>
      <p:grpSpPr>
        <a:xfrm>
          <a:off x="0" y="0"/>
          <a:ext cx="0" cy="0"/>
          <a:chOff x="0" y="0"/>
          <a:chExt cx="0" cy="0"/>
        </a:xfrm>
      </p:grpSpPr>
      <p:grpSp>
        <p:nvGrpSpPr>
          <p:cNvPr id="288" name="Google Shape;288;p23"/>
          <p:cNvGrpSpPr/>
          <p:nvPr/>
        </p:nvGrpSpPr>
        <p:grpSpPr>
          <a:xfrm>
            <a:off x="392964" y="576950"/>
            <a:ext cx="8764835" cy="4114800"/>
            <a:chOff x="374175" y="576950"/>
            <a:chExt cx="8783280" cy="4114800"/>
          </a:xfrm>
        </p:grpSpPr>
        <p:cxnSp>
          <p:nvCxnSpPr>
            <p:cNvPr id="289" name="Google Shape;289;p23"/>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0" name="Google Shape;290;p23"/>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1" name="Google Shape;291;p23"/>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2" name="Google Shape;292;p23"/>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3" name="Google Shape;293;p23"/>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4" name="Google Shape;294;p23"/>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5" name="Google Shape;295;p23"/>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6" name="Google Shape;296;p23"/>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7" name="Google Shape;297;p23"/>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cxnSp>
        <p:nvCxnSpPr>
          <p:cNvPr id="298" name="Google Shape;298;p23"/>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299" name="Google Shape;299;p23"/>
          <p:cNvGrpSpPr/>
          <p:nvPr/>
        </p:nvGrpSpPr>
        <p:grpSpPr>
          <a:xfrm>
            <a:off x="114406" y="175123"/>
            <a:ext cx="134104" cy="4750255"/>
            <a:chOff x="114406" y="175123"/>
            <a:chExt cx="134104" cy="4750255"/>
          </a:xfrm>
        </p:grpSpPr>
        <p:grpSp>
          <p:nvGrpSpPr>
            <p:cNvPr id="300" name="Google Shape;300;p23"/>
            <p:cNvGrpSpPr/>
            <p:nvPr/>
          </p:nvGrpSpPr>
          <p:grpSpPr>
            <a:xfrm>
              <a:off x="114406" y="175123"/>
              <a:ext cx="134104" cy="4334807"/>
              <a:chOff x="5432271" y="383100"/>
              <a:chExt cx="137854" cy="4456010"/>
            </a:xfrm>
          </p:grpSpPr>
          <p:grpSp>
            <p:nvGrpSpPr>
              <p:cNvPr id="301" name="Google Shape;301;p23"/>
              <p:cNvGrpSpPr/>
              <p:nvPr/>
            </p:nvGrpSpPr>
            <p:grpSpPr>
              <a:xfrm>
                <a:off x="5432271" y="383100"/>
                <a:ext cx="137854" cy="981668"/>
                <a:chOff x="5432271" y="383100"/>
                <a:chExt cx="137854" cy="981668"/>
              </a:xfrm>
            </p:grpSpPr>
            <p:sp>
              <p:nvSpPr>
                <p:cNvPr id="302" name="Google Shape;302;p23"/>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03" name="Google Shape;303;p23"/>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04" name="Google Shape;304;p23"/>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305" name="Google Shape;305;p23"/>
              <p:cNvGrpSpPr/>
              <p:nvPr/>
            </p:nvGrpSpPr>
            <p:grpSpPr>
              <a:xfrm>
                <a:off x="5432271" y="1678500"/>
                <a:ext cx="137854" cy="981668"/>
                <a:chOff x="5432271" y="383100"/>
                <a:chExt cx="137854" cy="981668"/>
              </a:xfrm>
            </p:grpSpPr>
            <p:sp>
              <p:nvSpPr>
                <p:cNvPr id="306" name="Google Shape;306;p23"/>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07" name="Google Shape;307;p23"/>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08" name="Google Shape;308;p23"/>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309" name="Google Shape;309;p23"/>
              <p:cNvGrpSpPr/>
              <p:nvPr/>
            </p:nvGrpSpPr>
            <p:grpSpPr>
              <a:xfrm>
                <a:off x="5432271" y="2973900"/>
                <a:ext cx="137854" cy="981668"/>
                <a:chOff x="5432271" y="383100"/>
                <a:chExt cx="137854" cy="981668"/>
              </a:xfrm>
            </p:grpSpPr>
            <p:sp>
              <p:nvSpPr>
                <p:cNvPr id="310" name="Google Shape;310;p23"/>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11" name="Google Shape;311;p23"/>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12" name="Google Shape;312;p23"/>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313" name="Google Shape;313;p23"/>
              <p:cNvGrpSpPr/>
              <p:nvPr/>
            </p:nvGrpSpPr>
            <p:grpSpPr>
              <a:xfrm>
                <a:off x="5432271" y="4269300"/>
                <a:ext cx="137854" cy="569810"/>
                <a:chOff x="5432271" y="383100"/>
                <a:chExt cx="137854" cy="569810"/>
              </a:xfrm>
            </p:grpSpPr>
            <p:sp>
              <p:nvSpPr>
                <p:cNvPr id="314" name="Google Shape;314;p23"/>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15" name="Google Shape;315;p23"/>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316" name="Google Shape;316;p23"/>
            <p:cNvSpPr/>
            <p:nvPr/>
          </p:nvSpPr>
          <p:spPr>
            <a:xfrm>
              <a:off x="115150" y="4798178"/>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317" name="Google Shape;317;p23"/>
          <p:cNvSpPr txBox="1"/>
          <p:nvPr>
            <p:ph idx="1" type="subTitle"/>
          </p:nvPr>
        </p:nvSpPr>
        <p:spPr>
          <a:xfrm>
            <a:off x="3063300" y="413950"/>
            <a:ext cx="2445000" cy="911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800"/>
              <a:buFont typeface="Arial"/>
              <a:buNone/>
              <a:defRPr sz="1000">
                <a:latin typeface="Manrope Medium"/>
                <a:ea typeface="Manrope Medium"/>
                <a:cs typeface="Manrope Medium"/>
                <a:sym typeface="Manrope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8" name="Google Shape;318;p23"/>
          <p:cNvSpPr txBox="1"/>
          <p:nvPr>
            <p:ph type="title"/>
          </p:nvPr>
        </p:nvSpPr>
        <p:spPr>
          <a:xfrm>
            <a:off x="513300" y="419950"/>
            <a:ext cx="2641500" cy="10158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BLANK_1_1_1_1_1_1_1_1_1_1_1_1_1_1_1">
    <p:bg>
      <p:bgPr>
        <a:solidFill>
          <a:schemeClr val="lt1"/>
        </a:solidFill>
      </p:bgPr>
    </p:bg>
    <p:spTree>
      <p:nvGrpSpPr>
        <p:cNvPr id="319" name="Shape 319"/>
        <p:cNvGrpSpPr/>
        <p:nvPr/>
      </p:nvGrpSpPr>
      <p:grpSpPr>
        <a:xfrm>
          <a:off x="0" y="0"/>
          <a:ext cx="0" cy="0"/>
          <a:chOff x="0" y="0"/>
          <a:chExt cx="0" cy="0"/>
        </a:xfrm>
      </p:grpSpPr>
      <p:sp>
        <p:nvSpPr>
          <p:cNvPr id="320" name="Google Shape;320;p24"/>
          <p:cNvSpPr txBox="1"/>
          <p:nvPr>
            <p:ph idx="1" type="body"/>
          </p:nvPr>
        </p:nvSpPr>
        <p:spPr>
          <a:xfrm rot="-188853">
            <a:off x="683183" y="2219155"/>
            <a:ext cx="1890452" cy="1486342"/>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10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grpSp>
        <p:nvGrpSpPr>
          <p:cNvPr id="321" name="Google Shape;321;p24"/>
          <p:cNvGrpSpPr/>
          <p:nvPr/>
        </p:nvGrpSpPr>
        <p:grpSpPr>
          <a:xfrm>
            <a:off x="8663938" y="3954675"/>
            <a:ext cx="502925" cy="1209925"/>
            <a:chOff x="8642600" y="3954675"/>
            <a:chExt cx="502925" cy="1209925"/>
          </a:xfrm>
        </p:grpSpPr>
        <p:sp>
          <p:nvSpPr>
            <p:cNvPr id="322" name="Google Shape;322;p24"/>
            <p:cNvSpPr/>
            <p:nvPr/>
          </p:nvSpPr>
          <p:spPr>
            <a:xfrm>
              <a:off x="8642600" y="3954675"/>
              <a:ext cx="502925" cy="1196325"/>
            </a:xfrm>
            <a:custGeom>
              <a:rect b="b" l="l" r="r" t="t"/>
              <a:pathLst>
                <a:path extrusionOk="0" h="47853" w="20117">
                  <a:moveTo>
                    <a:pt x="20117" y="0"/>
                  </a:moveTo>
                  <a:lnTo>
                    <a:pt x="20117" y="47853"/>
                  </a:lnTo>
                  <a:lnTo>
                    <a:pt x="0" y="47853"/>
                  </a:lnTo>
                  <a:close/>
                </a:path>
              </a:pathLst>
            </a:custGeom>
            <a:solidFill>
              <a:schemeClr val="dk1"/>
            </a:solidFill>
            <a:ln>
              <a:noFill/>
            </a:ln>
          </p:spPr>
        </p:sp>
        <p:cxnSp>
          <p:nvCxnSpPr>
            <p:cNvPr id="323" name="Google Shape;323;p24"/>
            <p:cNvCxnSpPr/>
            <p:nvPr/>
          </p:nvCxnSpPr>
          <p:spPr>
            <a:xfrm flipH="1">
              <a:off x="8779700" y="4349200"/>
              <a:ext cx="358200" cy="815400"/>
            </a:xfrm>
            <a:prstGeom prst="straightConnector1">
              <a:avLst/>
            </a:prstGeom>
            <a:noFill/>
            <a:ln cap="flat" cmpd="sng" w="9525">
              <a:solidFill>
                <a:schemeClr val="lt1"/>
              </a:solidFill>
              <a:prstDash val="solid"/>
              <a:round/>
              <a:headEnd len="sm" w="sm" type="none"/>
              <a:tailEnd len="sm" w="sm" type="none"/>
            </a:ln>
          </p:spPr>
        </p:cxnSp>
      </p:grpSp>
      <p:sp>
        <p:nvSpPr>
          <p:cNvPr id="324" name="Google Shape;324;p24"/>
          <p:cNvSpPr txBox="1"/>
          <p:nvPr>
            <p:ph idx="2" type="body"/>
          </p:nvPr>
        </p:nvSpPr>
        <p:spPr>
          <a:xfrm rot="124964">
            <a:off x="5014631" y="765881"/>
            <a:ext cx="1890349" cy="1486281"/>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10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sp>
        <p:nvSpPr>
          <p:cNvPr id="325" name="Google Shape;325;p24"/>
          <p:cNvSpPr txBox="1"/>
          <p:nvPr>
            <p:ph idx="3" type="body"/>
          </p:nvPr>
        </p:nvSpPr>
        <p:spPr>
          <a:xfrm rot="351430">
            <a:off x="3021711" y="3296608"/>
            <a:ext cx="1890268" cy="1486173"/>
          </a:xfrm>
          <a:prstGeom prst="rect">
            <a:avLst/>
          </a:prstGeom>
        </p:spPr>
        <p:txBody>
          <a:bodyPr anchorCtr="0" anchor="t" bIns="91425" lIns="91425" spcFirstLastPara="1" rIns="91425" wrap="square" tIns="91425">
            <a:sp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10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800"/>
              </a:spcBef>
              <a:spcAft>
                <a:spcPts val="80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sp>
        <p:nvSpPr>
          <p:cNvPr id="326" name="Google Shape;326;p24"/>
          <p:cNvSpPr txBox="1"/>
          <p:nvPr>
            <p:ph idx="4" type="body"/>
          </p:nvPr>
        </p:nvSpPr>
        <p:spPr>
          <a:xfrm rot="3819">
            <a:off x="6728901" y="3168092"/>
            <a:ext cx="1890601" cy="1485901"/>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10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sp>
        <p:nvSpPr>
          <p:cNvPr id="327" name="Google Shape;327;p24"/>
          <p:cNvSpPr txBox="1"/>
          <p:nvPr>
            <p:ph type="title"/>
          </p:nvPr>
        </p:nvSpPr>
        <p:spPr>
          <a:xfrm>
            <a:off x="513300" y="375350"/>
            <a:ext cx="2796300" cy="651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2400"/>
              <a:buNone/>
              <a:defRPr b="0" sz="2400">
                <a:solidFill>
                  <a:schemeClr val="dk1"/>
                </a:solidFill>
              </a:defRPr>
            </a:lvl1pPr>
            <a:lvl2pPr lvl="1">
              <a:spcBef>
                <a:spcPts val="0"/>
              </a:spcBef>
              <a:spcAft>
                <a:spcPts val="0"/>
              </a:spcAft>
              <a:buClr>
                <a:schemeClr val="lt1"/>
              </a:buClr>
              <a:buSzPts val="2400"/>
              <a:buNone/>
              <a:defRPr sz="2400"/>
            </a:lvl2pPr>
            <a:lvl3pPr lvl="2">
              <a:spcBef>
                <a:spcPts val="0"/>
              </a:spcBef>
              <a:spcAft>
                <a:spcPts val="0"/>
              </a:spcAft>
              <a:buClr>
                <a:schemeClr val="lt1"/>
              </a:buClr>
              <a:buSzPts val="2400"/>
              <a:buNone/>
              <a:defRPr sz="2400"/>
            </a:lvl3pPr>
            <a:lvl4pPr lvl="3">
              <a:spcBef>
                <a:spcPts val="0"/>
              </a:spcBef>
              <a:spcAft>
                <a:spcPts val="0"/>
              </a:spcAft>
              <a:buClr>
                <a:schemeClr val="lt1"/>
              </a:buClr>
              <a:buSzPts val="2400"/>
              <a:buNone/>
              <a:defRPr sz="2400"/>
            </a:lvl4pPr>
            <a:lvl5pPr lvl="4">
              <a:spcBef>
                <a:spcPts val="0"/>
              </a:spcBef>
              <a:spcAft>
                <a:spcPts val="0"/>
              </a:spcAft>
              <a:buClr>
                <a:schemeClr val="lt1"/>
              </a:buClr>
              <a:buSzPts val="2400"/>
              <a:buNone/>
              <a:defRPr sz="2400"/>
            </a:lvl5pPr>
            <a:lvl6pPr lvl="5">
              <a:spcBef>
                <a:spcPts val="0"/>
              </a:spcBef>
              <a:spcAft>
                <a:spcPts val="0"/>
              </a:spcAft>
              <a:buClr>
                <a:schemeClr val="lt1"/>
              </a:buClr>
              <a:buSzPts val="2400"/>
              <a:buNone/>
              <a:defRPr sz="2400"/>
            </a:lvl6pPr>
            <a:lvl7pPr lvl="6">
              <a:spcBef>
                <a:spcPts val="0"/>
              </a:spcBef>
              <a:spcAft>
                <a:spcPts val="0"/>
              </a:spcAft>
              <a:buClr>
                <a:schemeClr val="lt1"/>
              </a:buClr>
              <a:buSzPts val="2400"/>
              <a:buNone/>
              <a:defRPr sz="2400"/>
            </a:lvl7pPr>
            <a:lvl8pPr lvl="7">
              <a:spcBef>
                <a:spcPts val="0"/>
              </a:spcBef>
              <a:spcAft>
                <a:spcPts val="0"/>
              </a:spcAft>
              <a:buClr>
                <a:schemeClr val="lt1"/>
              </a:buClr>
              <a:buSzPts val="2400"/>
              <a:buNone/>
              <a:defRPr sz="2400"/>
            </a:lvl8pPr>
            <a:lvl9pPr lvl="8">
              <a:spcBef>
                <a:spcPts val="0"/>
              </a:spcBef>
              <a:spcAft>
                <a:spcPts val="0"/>
              </a:spcAft>
              <a:buClr>
                <a:schemeClr val="lt1"/>
              </a:buClr>
              <a:buSzPts val="2400"/>
              <a:buNone/>
              <a:defRPr sz="2400"/>
            </a:lvl9pPr>
          </a:lstStyle>
          <a:p/>
        </p:txBody>
      </p:sp>
      <p:sp>
        <p:nvSpPr>
          <p:cNvPr id="328" name="Google Shape;328;p24"/>
          <p:cNvSpPr txBox="1"/>
          <p:nvPr>
            <p:ph idx="5" type="subTitle"/>
          </p:nvPr>
        </p:nvSpPr>
        <p:spPr>
          <a:xfrm rot="-226014">
            <a:off x="619152" y="1527866"/>
            <a:ext cx="1890484" cy="547784"/>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800"/>
              </a:spcBef>
              <a:spcAft>
                <a:spcPts val="800"/>
              </a:spcAft>
              <a:buClr>
                <a:schemeClr val="dk1"/>
              </a:buClr>
              <a:buSzPts val="3000"/>
              <a:buFont typeface="Anton"/>
              <a:buNone/>
              <a:defRPr sz="3000">
                <a:solidFill>
                  <a:schemeClr val="dk1"/>
                </a:solidFill>
                <a:latin typeface="Anton"/>
                <a:ea typeface="Anton"/>
                <a:cs typeface="Anton"/>
                <a:sym typeface="Anton"/>
              </a:defRPr>
            </a:lvl9pPr>
          </a:lstStyle>
          <a:p/>
        </p:txBody>
      </p:sp>
      <p:sp>
        <p:nvSpPr>
          <p:cNvPr id="329" name="Google Shape;329;p24"/>
          <p:cNvSpPr txBox="1"/>
          <p:nvPr>
            <p:ph idx="6" type="subTitle"/>
          </p:nvPr>
        </p:nvSpPr>
        <p:spPr>
          <a:xfrm rot="126162">
            <a:off x="5024491" y="108292"/>
            <a:ext cx="1970527" cy="549668"/>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800"/>
              </a:spcBef>
              <a:spcAft>
                <a:spcPts val="800"/>
              </a:spcAft>
              <a:buClr>
                <a:schemeClr val="dk1"/>
              </a:buClr>
              <a:buSzPts val="3000"/>
              <a:buFont typeface="Anton"/>
              <a:buNone/>
              <a:defRPr sz="3000">
                <a:solidFill>
                  <a:schemeClr val="dk1"/>
                </a:solidFill>
                <a:latin typeface="Anton"/>
                <a:ea typeface="Anton"/>
                <a:cs typeface="Anton"/>
                <a:sym typeface="Anton"/>
              </a:defRPr>
            </a:lvl9pPr>
          </a:lstStyle>
          <a:p/>
        </p:txBody>
      </p:sp>
      <p:sp>
        <p:nvSpPr>
          <p:cNvPr id="330" name="Google Shape;330;p24"/>
          <p:cNvSpPr txBox="1"/>
          <p:nvPr>
            <p:ph idx="7" type="subTitle"/>
          </p:nvPr>
        </p:nvSpPr>
        <p:spPr>
          <a:xfrm rot="348762">
            <a:off x="3115150" y="2659506"/>
            <a:ext cx="1943191" cy="546097"/>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800"/>
              </a:spcBef>
              <a:spcAft>
                <a:spcPts val="800"/>
              </a:spcAft>
              <a:buClr>
                <a:schemeClr val="dk1"/>
              </a:buClr>
              <a:buSzPts val="3000"/>
              <a:buFont typeface="Anton"/>
              <a:buNone/>
              <a:defRPr sz="3000">
                <a:solidFill>
                  <a:schemeClr val="dk1"/>
                </a:solidFill>
                <a:latin typeface="Anton"/>
                <a:ea typeface="Anton"/>
                <a:cs typeface="Anton"/>
                <a:sym typeface="Anton"/>
              </a:defRPr>
            </a:lvl9pPr>
          </a:lstStyle>
          <a:p/>
        </p:txBody>
      </p:sp>
      <p:sp>
        <p:nvSpPr>
          <p:cNvPr id="331" name="Google Shape;331;p24"/>
          <p:cNvSpPr txBox="1"/>
          <p:nvPr>
            <p:ph idx="8" type="subTitle"/>
          </p:nvPr>
        </p:nvSpPr>
        <p:spPr>
          <a:xfrm rot="-59757">
            <a:off x="6687978" y="2476634"/>
            <a:ext cx="1915789" cy="549684"/>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800"/>
              </a:spcBef>
              <a:spcAft>
                <a:spcPts val="800"/>
              </a:spcAft>
              <a:buClr>
                <a:schemeClr val="dk1"/>
              </a:buClr>
              <a:buSzPts val="3000"/>
              <a:buFont typeface="Anton"/>
              <a:buNone/>
              <a:defRPr sz="3000">
                <a:solidFill>
                  <a:schemeClr val="dk1"/>
                </a:solidFill>
                <a:latin typeface="Anton"/>
                <a:ea typeface="Anton"/>
                <a:cs typeface="Anton"/>
                <a:sym typeface="Anton"/>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BLANK_1_1_1_1_1_1_1_1">
    <p:bg>
      <p:bgPr>
        <a:solidFill>
          <a:schemeClr val="lt1"/>
        </a:solidFill>
      </p:bgPr>
    </p:bg>
    <p:spTree>
      <p:nvGrpSpPr>
        <p:cNvPr id="332" name="Shape 332"/>
        <p:cNvGrpSpPr/>
        <p:nvPr/>
      </p:nvGrpSpPr>
      <p:grpSpPr>
        <a:xfrm>
          <a:off x="0" y="0"/>
          <a:ext cx="0" cy="0"/>
          <a:chOff x="0" y="0"/>
          <a:chExt cx="0" cy="0"/>
        </a:xfrm>
      </p:grpSpPr>
      <p:sp>
        <p:nvSpPr>
          <p:cNvPr id="333" name="Google Shape;333;p25"/>
          <p:cNvSpPr txBox="1"/>
          <p:nvPr>
            <p:ph type="title"/>
          </p:nvPr>
        </p:nvSpPr>
        <p:spPr>
          <a:xfrm>
            <a:off x="508875" y="874875"/>
            <a:ext cx="3003300" cy="557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3000"/>
              <a:buNone/>
              <a:defRPr b="0">
                <a:solidFill>
                  <a:schemeClr val="dk1"/>
                </a:solidFill>
              </a:defRPr>
            </a:lvl1pPr>
            <a:lvl2pPr lvl="1">
              <a:lnSpc>
                <a:spcPct val="100000"/>
              </a:lnSpc>
              <a:spcBef>
                <a:spcPts val="0"/>
              </a:spcBef>
              <a:spcAft>
                <a:spcPts val="0"/>
              </a:spcAft>
              <a:buClr>
                <a:schemeClr val="dk1"/>
              </a:buClr>
              <a:buSzPts val="1400"/>
              <a:buNone/>
              <a:defRPr>
                <a:solidFill>
                  <a:schemeClr val="dk1"/>
                </a:solidFill>
              </a:defRPr>
            </a:lvl2pPr>
            <a:lvl3pPr lvl="2">
              <a:lnSpc>
                <a:spcPct val="100000"/>
              </a:lnSpc>
              <a:spcBef>
                <a:spcPts val="0"/>
              </a:spcBef>
              <a:spcAft>
                <a:spcPts val="0"/>
              </a:spcAft>
              <a:buClr>
                <a:schemeClr val="dk1"/>
              </a:buClr>
              <a:buSzPts val="1400"/>
              <a:buNone/>
              <a:defRPr>
                <a:solidFill>
                  <a:schemeClr val="dk1"/>
                </a:solidFill>
              </a:defRPr>
            </a:lvl3pPr>
            <a:lvl4pPr lvl="3">
              <a:lnSpc>
                <a:spcPct val="100000"/>
              </a:lnSpc>
              <a:spcBef>
                <a:spcPts val="0"/>
              </a:spcBef>
              <a:spcAft>
                <a:spcPts val="0"/>
              </a:spcAft>
              <a:buClr>
                <a:schemeClr val="dk1"/>
              </a:buClr>
              <a:buSzPts val="1400"/>
              <a:buNone/>
              <a:defRPr>
                <a:solidFill>
                  <a:schemeClr val="dk1"/>
                </a:solidFill>
              </a:defRPr>
            </a:lvl4pPr>
            <a:lvl5pPr lvl="4">
              <a:lnSpc>
                <a:spcPct val="100000"/>
              </a:lnSpc>
              <a:spcBef>
                <a:spcPts val="0"/>
              </a:spcBef>
              <a:spcAft>
                <a:spcPts val="0"/>
              </a:spcAft>
              <a:buClr>
                <a:schemeClr val="dk1"/>
              </a:buClr>
              <a:buSzPts val="1400"/>
              <a:buNone/>
              <a:defRPr>
                <a:solidFill>
                  <a:schemeClr val="dk1"/>
                </a:solidFill>
              </a:defRPr>
            </a:lvl5pPr>
            <a:lvl6pPr lvl="5">
              <a:lnSpc>
                <a:spcPct val="100000"/>
              </a:lnSpc>
              <a:spcBef>
                <a:spcPts val="0"/>
              </a:spcBef>
              <a:spcAft>
                <a:spcPts val="0"/>
              </a:spcAft>
              <a:buClr>
                <a:schemeClr val="dk1"/>
              </a:buClr>
              <a:buSzPts val="1400"/>
              <a:buNone/>
              <a:defRPr>
                <a:solidFill>
                  <a:schemeClr val="dk1"/>
                </a:solidFill>
              </a:defRPr>
            </a:lvl6pPr>
            <a:lvl7pPr lvl="6">
              <a:lnSpc>
                <a:spcPct val="100000"/>
              </a:lnSpc>
              <a:spcBef>
                <a:spcPts val="0"/>
              </a:spcBef>
              <a:spcAft>
                <a:spcPts val="0"/>
              </a:spcAft>
              <a:buClr>
                <a:schemeClr val="dk1"/>
              </a:buClr>
              <a:buSzPts val="1400"/>
              <a:buNone/>
              <a:defRPr>
                <a:solidFill>
                  <a:schemeClr val="dk1"/>
                </a:solidFill>
              </a:defRPr>
            </a:lvl7pPr>
            <a:lvl8pPr lvl="7">
              <a:lnSpc>
                <a:spcPct val="100000"/>
              </a:lnSpc>
              <a:spcBef>
                <a:spcPts val="0"/>
              </a:spcBef>
              <a:spcAft>
                <a:spcPts val="0"/>
              </a:spcAft>
              <a:buClr>
                <a:schemeClr val="dk1"/>
              </a:buClr>
              <a:buSzPts val="1400"/>
              <a:buNone/>
              <a:defRPr>
                <a:solidFill>
                  <a:schemeClr val="dk1"/>
                </a:solidFill>
              </a:defRPr>
            </a:lvl8pPr>
            <a:lvl9pPr lvl="8">
              <a:lnSpc>
                <a:spcPct val="100000"/>
              </a:lnSpc>
              <a:spcBef>
                <a:spcPts val="0"/>
              </a:spcBef>
              <a:spcAft>
                <a:spcPts val="0"/>
              </a:spcAft>
              <a:buClr>
                <a:schemeClr val="dk1"/>
              </a:buClr>
              <a:buSzPts val="1400"/>
              <a:buNone/>
              <a:defRPr>
                <a:solidFill>
                  <a:schemeClr val="dk1"/>
                </a:solidFill>
              </a:defRPr>
            </a:lvl9pPr>
          </a:lstStyle>
          <a:p/>
        </p:txBody>
      </p:sp>
      <p:sp>
        <p:nvSpPr>
          <p:cNvPr id="334" name="Google Shape;334;p25"/>
          <p:cNvSpPr txBox="1"/>
          <p:nvPr/>
        </p:nvSpPr>
        <p:spPr>
          <a:xfrm>
            <a:off x="5712000" y="3474850"/>
            <a:ext cx="732900" cy="366600"/>
          </a:xfrm>
          <a:prstGeom prst="rect">
            <a:avLst/>
          </a:prstGeom>
          <a:noFill/>
          <a:ln>
            <a:noFill/>
          </a:ln>
        </p:spPr>
        <p:txBody>
          <a:bodyPr anchorCtr="0" anchor="t" bIns="91425" lIns="0" spcFirstLastPara="1" rIns="91425" wrap="square" tIns="91425">
            <a:noAutofit/>
          </a:bodyPr>
          <a:lstStyle/>
          <a:p>
            <a:pPr indent="0" lvl="0" marL="0" rtl="0" algn="l">
              <a:lnSpc>
                <a:spcPct val="60000"/>
              </a:lnSpc>
              <a:spcBef>
                <a:spcPts val="0"/>
              </a:spcBef>
              <a:spcAft>
                <a:spcPts val="0"/>
              </a:spcAft>
              <a:buSzPts val="7200"/>
              <a:buNone/>
            </a:pPr>
            <a:r>
              <a:rPr lang="en" sz="7200">
                <a:solidFill>
                  <a:schemeClr val="lt1"/>
                </a:solidFill>
                <a:latin typeface="Manrope ExtraBold"/>
                <a:ea typeface="Manrope ExtraBold"/>
                <a:cs typeface="Manrope ExtraBold"/>
                <a:sym typeface="Manrope ExtraBold"/>
              </a:rPr>
              <a:t>“</a:t>
            </a:r>
            <a:endParaRPr i="1" sz="7200">
              <a:solidFill>
                <a:schemeClr val="lt1"/>
              </a:solidFill>
              <a:latin typeface="Manrope ExtraBold"/>
              <a:ea typeface="Manrope ExtraBold"/>
              <a:cs typeface="Manrope ExtraBold"/>
              <a:sym typeface="Manrope ExtraBold"/>
            </a:endParaRPr>
          </a:p>
        </p:txBody>
      </p:sp>
      <p:sp>
        <p:nvSpPr>
          <p:cNvPr id="335" name="Google Shape;335;p25"/>
          <p:cNvSpPr txBox="1"/>
          <p:nvPr>
            <p:ph idx="1" type="body"/>
          </p:nvPr>
        </p:nvSpPr>
        <p:spPr>
          <a:xfrm>
            <a:off x="508875" y="1539275"/>
            <a:ext cx="3488400" cy="11823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Clr>
                <a:schemeClr val="dk1"/>
              </a:buClr>
              <a:buSzPts val="1200"/>
              <a:buNone/>
              <a:defRPr>
                <a:solidFill>
                  <a:schemeClr val="dk1"/>
                </a:solidFill>
              </a:defRPr>
            </a:lvl1pPr>
            <a:lvl2pPr indent="-228600" lvl="1" marL="914400">
              <a:lnSpc>
                <a:spcPct val="100000"/>
              </a:lnSpc>
              <a:spcBef>
                <a:spcPts val="0"/>
              </a:spcBef>
              <a:spcAft>
                <a:spcPts val="0"/>
              </a:spcAft>
              <a:buClr>
                <a:schemeClr val="dk1"/>
              </a:buClr>
              <a:buSzPts val="1200"/>
              <a:buNone/>
              <a:defRPr>
                <a:solidFill>
                  <a:schemeClr val="dk1"/>
                </a:solidFill>
              </a:defRPr>
            </a:lvl2pPr>
            <a:lvl3pPr indent="-228600" lvl="2" marL="1371600">
              <a:lnSpc>
                <a:spcPct val="100000"/>
              </a:lnSpc>
              <a:spcBef>
                <a:spcPts val="0"/>
              </a:spcBef>
              <a:spcAft>
                <a:spcPts val="0"/>
              </a:spcAft>
              <a:buClr>
                <a:schemeClr val="dk1"/>
              </a:buClr>
              <a:buSzPts val="1200"/>
              <a:buNone/>
              <a:defRPr>
                <a:solidFill>
                  <a:schemeClr val="dk1"/>
                </a:solidFill>
              </a:defRPr>
            </a:lvl3pPr>
            <a:lvl4pPr indent="-228600" lvl="3" marL="1828800">
              <a:lnSpc>
                <a:spcPct val="100000"/>
              </a:lnSpc>
              <a:spcBef>
                <a:spcPts val="0"/>
              </a:spcBef>
              <a:spcAft>
                <a:spcPts val="0"/>
              </a:spcAft>
              <a:buClr>
                <a:schemeClr val="dk1"/>
              </a:buClr>
              <a:buSzPts val="1200"/>
              <a:buNone/>
              <a:defRPr>
                <a:solidFill>
                  <a:schemeClr val="dk1"/>
                </a:solidFill>
              </a:defRPr>
            </a:lvl4pPr>
            <a:lvl5pPr indent="-228600" lvl="4" marL="2286000">
              <a:lnSpc>
                <a:spcPct val="100000"/>
              </a:lnSpc>
              <a:spcBef>
                <a:spcPts val="0"/>
              </a:spcBef>
              <a:spcAft>
                <a:spcPts val="0"/>
              </a:spcAft>
              <a:buClr>
                <a:schemeClr val="dk1"/>
              </a:buClr>
              <a:buSzPts val="1200"/>
              <a:buNone/>
              <a:defRPr>
                <a:solidFill>
                  <a:schemeClr val="dk1"/>
                </a:solidFill>
              </a:defRPr>
            </a:lvl5pPr>
            <a:lvl6pPr indent="-228600" lvl="5" marL="2743200">
              <a:lnSpc>
                <a:spcPct val="100000"/>
              </a:lnSpc>
              <a:spcBef>
                <a:spcPts val="0"/>
              </a:spcBef>
              <a:spcAft>
                <a:spcPts val="0"/>
              </a:spcAft>
              <a:buClr>
                <a:schemeClr val="dk1"/>
              </a:buClr>
              <a:buSzPts val="1200"/>
              <a:buNone/>
              <a:defRPr>
                <a:solidFill>
                  <a:schemeClr val="dk1"/>
                </a:solidFill>
              </a:defRPr>
            </a:lvl6pPr>
            <a:lvl7pPr indent="-228600" lvl="6" marL="3200400">
              <a:lnSpc>
                <a:spcPct val="100000"/>
              </a:lnSpc>
              <a:spcBef>
                <a:spcPts val="0"/>
              </a:spcBef>
              <a:spcAft>
                <a:spcPts val="0"/>
              </a:spcAft>
              <a:buClr>
                <a:schemeClr val="dk1"/>
              </a:buClr>
              <a:buSzPts val="1200"/>
              <a:buNone/>
              <a:defRPr>
                <a:solidFill>
                  <a:schemeClr val="dk1"/>
                </a:solidFill>
              </a:defRPr>
            </a:lvl7pPr>
            <a:lvl8pPr indent="-228600" lvl="7" marL="3657600">
              <a:lnSpc>
                <a:spcPct val="100000"/>
              </a:lnSpc>
              <a:spcBef>
                <a:spcPts val="0"/>
              </a:spcBef>
              <a:spcAft>
                <a:spcPts val="0"/>
              </a:spcAft>
              <a:buClr>
                <a:schemeClr val="dk1"/>
              </a:buClr>
              <a:buSzPts val="1200"/>
              <a:buNone/>
              <a:defRPr>
                <a:solidFill>
                  <a:schemeClr val="dk1"/>
                </a:solidFill>
              </a:defRPr>
            </a:lvl8pPr>
            <a:lvl9pPr indent="-228600" lvl="8" marL="4114800">
              <a:lnSpc>
                <a:spcPct val="100000"/>
              </a:lnSpc>
              <a:spcBef>
                <a:spcPts val="0"/>
              </a:spcBef>
              <a:spcAft>
                <a:spcPts val="0"/>
              </a:spcAft>
              <a:buClr>
                <a:schemeClr val="dk1"/>
              </a:buClr>
              <a:buSzPts val="1200"/>
              <a:buNone/>
              <a:defRPr>
                <a:solidFill>
                  <a:schemeClr val="dk1"/>
                </a:solidFill>
              </a:defRPr>
            </a:lvl9pPr>
          </a:lstStyle>
          <a:p/>
        </p:txBody>
      </p:sp>
      <p:sp>
        <p:nvSpPr>
          <p:cNvPr id="336" name="Google Shape;336;p25"/>
          <p:cNvSpPr txBox="1"/>
          <p:nvPr>
            <p:ph idx="2" type="title"/>
          </p:nvPr>
        </p:nvSpPr>
        <p:spPr>
          <a:xfrm rot="-173518">
            <a:off x="5146753" y="4343806"/>
            <a:ext cx="1974114" cy="245408"/>
          </a:xfrm>
          <a:prstGeom prst="rect">
            <a:avLst/>
          </a:prstGeom>
          <a:solidFill>
            <a:schemeClr val="dk1"/>
          </a:solidFill>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1000"/>
              <a:buFont typeface="Manrope"/>
              <a:buNone/>
              <a:defRPr b="0" sz="1000">
                <a:latin typeface="Manrope"/>
                <a:ea typeface="Manrope"/>
                <a:cs typeface="Manrope"/>
                <a:sym typeface="Manrope"/>
              </a:defRPr>
            </a:lvl1pPr>
            <a:lvl2pPr lvl="1">
              <a:spcBef>
                <a:spcPts val="0"/>
              </a:spcBef>
              <a:spcAft>
                <a:spcPts val="0"/>
              </a:spcAft>
              <a:buClr>
                <a:schemeClr val="lt1"/>
              </a:buClr>
              <a:buSzPts val="1400"/>
              <a:buFont typeface="Manrope"/>
              <a:buNone/>
              <a:defRPr>
                <a:latin typeface="Manrope"/>
                <a:ea typeface="Manrope"/>
                <a:cs typeface="Manrope"/>
                <a:sym typeface="Manrope"/>
              </a:defRPr>
            </a:lvl2pPr>
            <a:lvl3pPr lvl="2">
              <a:spcBef>
                <a:spcPts val="0"/>
              </a:spcBef>
              <a:spcAft>
                <a:spcPts val="0"/>
              </a:spcAft>
              <a:buClr>
                <a:schemeClr val="lt1"/>
              </a:buClr>
              <a:buSzPts val="1400"/>
              <a:buFont typeface="Manrope"/>
              <a:buNone/>
              <a:defRPr>
                <a:latin typeface="Manrope"/>
                <a:ea typeface="Manrope"/>
                <a:cs typeface="Manrope"/>
                <a:sym typeface="Manrope"/>
              </a:defRPr>
            </a:lvl3pPr>
            <a:lvl4pPr lvl="3">
              <a:spcBef>
                <a:spcPts val="0"/>
              </a:spcBef>
              <a:spcAft>
                <a:spcPts val="0"/>
              </a:spcAft>
              <a:buClr>
                <a:schemeClr val="lt1"/>
              </a:buClr>
              <a:buSzPts val="1400"/>
              <a:buFont typeface="Manrope"/>
              <a:buNone/>
              <a:defRPr>
                <a:latin typeface="Manrope"/>
                <a:ea typeface="Manrope"/>
                <a:cs typeface="Manrope"/>
                <a:sym typeface="Manrope"/>
              </a:defRPr>
            </a:lvl4pPr>
            <a:lvl5pPr lvl="4">
              <a:spcBef>
                <a:spcPts val="0"/>
              </a:spcBef>
              <a:spcAft>
                <a:spcPts val="0"/>
              </a:spcAft>
              <a:buClr>
                <a:schemeClr val="lt1"/>
              </a:buClr>
              <a:buSzPts val="1400"/>
              <a:buFont typeface="Manrope"/>
              <a:buNone/>
              <a:defRPr>
                <a:latin typeface="Manrope"/>
                <a:ea typeface="Manrope"/>
                <a:cs typeface="Manrope"/>
                <a:sym typeface="Manrope"/>
              </a:defRPr>
            </a:lvl5pPr>
            <a:lvl6pPr lvl="5">
              <a:spcBef>
                <a:spcPts val="0"/>
              </a:spcBef>
              <a:spcAft>
                <a:spcPts val="0"/>
              </a:spcAft>
              <a:buClr>
                <a:schemeClr val="lt1"/>
              </a:buClr>
              <a:buSzPts val="1400"/>
              <a:buFont typeface="Manrope"/>
              <a:buNone/>
              <a:defRPr>
                <a:latin typeface="Manrope"/>
                <a:ea typeface="Manrope"/>
                <a:cs typeface="Manrope"/>
                <a:sym typeface="Manrope"/>
              </a:defRPr>
            </a:lvl6pPr>
            <a:lvl7pPr lvl="6">
              <a:spcBef>
                <a:spcPts val="0"/>
              </a:spcBef>
              <a:spcAft>
                <a:spcPts val="0"/>
              </a:spcAft>
              <a:buClr>
                <a:schemeClr val="lt1"/>
              </a:buClr>
              <a:buSzPts val="1400"/>
              <a:buFont typeface="Manrope"/>
              <a:buNone/>
              <a:defRPr>
                <a:latin typeface="Manrope"/>
                <a:ea typeface="Manrope"/>
                <a:cs typeface="Manrope"/>
                <a:sym typeface="Manrope"/>
              </a:defRPr>
            </a:lvl7pPr>
            <a:lvl8pPr lvl="7">
              <a:spcBef>
                <a:spcPts val="0"/>
              </a:spcBef>
              <a:spcAft>
                <a:spcPts val="0"/>
              </a:spcAft>
              <a:buClr>
                <a:schemeClr val="lt1"/>
              </a:buClr>
              <a:buSzPts val="1400"/>
              <a:buFont typeface="Manrope"/>
              <a:buNone/>
              <a:defRPr>
                <a:latin typeface="Manrope"/>
                <a:ea typeface="Manrope"/>
                <a:cs typeface="Manrope"/>
                <a:sym typeface="Manrope"/>
              </a:defRPr>
            </a:lvl8pPr>
            <a:lvl9pPr lvl="8">
              <a:spcBef>
                <a:spcPts val="0"/>
              </a:spcBef>
              <a:spcAft>
                <a:spcPts val="0"/>
              </a:spcAft>
              <a:buClr>
                <a:schemeClr val="lt1"/>
              </a:buClr>
              <a:buSzPts val="1400"/>
              <a:buFont typeface="Manrope"/>
              <a:buNone/>
              <a:defRPr>
                <a:latin typeface="Manrope"/>
                <a:ea typeface="Manrope"/>
                <a:cs typeface="Manrope"/>
                <a:sym typeface="Manrope"/>
              </a:defRPr>
            </a:lvl9pPr>
          </a:lstStyle>
          <a:p/>
        </p:txBody>
      </p:sp>
      <p:sp>
        <p:nvSpPr>
          <p:cNvPr id="337" name="Google Shape;337;p25"/>
          <p:cNvSpPr/>
          <p:nvPr/>
        </p:nvSpPr>
        <p:spPr>
          <a:xfrm>
            <a:off x="8352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38" name="Google Shape;338;p25"/>
          <p:cNvSpPr/>
          <p:nvPr/>
        </p:nvSpPr>
        <p:spPr>
          <a:xfrm>
            <a:off x="32736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39" name="Google Shape;339;p25"/>
          <p:cNvSpPr/>
          <p:nvPr/>
        </p:nvSpPr>
        <p:spPr>
          <a:xfrm>
            <a:off x="57120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40" name="Google Shape;340;p25"/>
          <p:cNvSpPr/>
          <p:nvPr/>
        </p:nvSpPr>
        <p:spPr>
          <a:xfrm>
            <a:off x="81504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cxnSp>
        <p:nvCxnSpPr>
          <p:cNvPr id="341" name="Google Shape;341;p25"/>
          <p:cNvCxnSpPr/>
          <p:nvPr/>
        </p:nvCxnSpPr>
        <p:spPr>
          <a:xfrm>
            <a:off x="0" y="457191"/>
            <a:ext cx="9140400" cy="0"/>
          </a:xfrm>
          <a:prstGeom prst="straightConnector1">
            <a:avLst/>
          </a:prstGeom>
          <a:noFill/>
          <a:ln cap="flat" cmpd="sng" w="9525">
            <a:solidFill>
              <a:schemeClr val="accent4"/>
            </a:solidFill>
            <a:prstDash val="solid"/>
            <a:round/>
            <a:headEnd len="sm" w="sm" type="none"/>
            <a:tailEnd len="sm" w="sm" type="none"/>
          </a:ln>
        </p:spPr>
      </p:cxnSp>
      <p:cxnSp>
        <p:nvCxnSpPr>
          <p:cNvPr id="342" name="Google Shape;342;p25"/>
          <p:cNvCxnSpPr/>
          <p:nvPr/>
        </p:nvCxnSpPr>
        <p:spPr>
          <a:xfrm>
            <a:off x="0" y="524791"/>
            <a:ext cx="9140400" cy="0"/>
          </a:xfrm>
          <a:prstGeom prst="straightConnector1">
            <a:avLst/>
          </a:prstGeom>
          <a:noFill/>
          <a:ln cap="flat" cmpd="sng" w="9525">
            <a:solidFill>
              <a:schemeClr val="accent4"/>
            </a:solidFill>
            <a:prstDash val="solid"/>
            <a:round/>
            <a:headEnd len="sm" w="sm" type="none"/>
            <a:tailEnd len="sm" w="sm" type="none"/>
          </a:ln>
        </p:spPr>
      </p:cxnSp>
      <p:sp>
        <p:nvSpPr>
          <p:cNvPr id="343" name="Google Shape;343;p25"/>
          <p:cNvSpPr txBox="1"/>
          <p:nvPr>
            <p:ph idx="3" type="title"/>
          </p:nvPr>
        </p:nvSpPr>
        <p:spPr>
          <a:xfrm rot="-130161">
            <a:off x="5805931" y="3651002"/>
            <a:ext cx="2662908" cy="733131"/>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000"/>
              <a:buNone/>
              <a:defRPr sz="1000">
                <a:solidFill>
                  <a:schemeClr val="dk1"/>
                </a:solidFill>
                <a:latin typeface="Manrope"/>
                <a:ea typeface="Manrope"/>
                <a:cs typeface="Manrope"/>
                <a:sym typeface="Manrope"/>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Tree>
  </p:cSld>
  <p:clrMapOvr>
    <a:masterClrMapping/>
  </p:clrMapOvr>
  <p:extLst>
    <p:ext uri="{DCECCB84-F9BA-43D5-87BE-67443E8EF086}">
      <p15:sldGuideLst>
        <p15:guide id="1" pos="325">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BLANK_1_1_1_1_1_1_1_1_2">
    <p:spTree>
      <p:nvGrpSpPr>
        <p:cNvPr id="344" name="Shape 344"/>
        <p:cNvGrpSpPr/>
        <p:nvPr/>
      </p:nvGrpSpPr>
      <p:grpSpPr>
        <a:xfrm>
          <a:off x="0" y="0"/>
          <a:ext cx="0" cy="0"/>
          <a:chOff x="0" y="0"/>
          <a:chExt cx="0" cy="0"/>
        </a:xfrm>
      </p:grpSpPr>
      <p:grpSp>
        <p:nvGrpSpPr>
          <p:cNvPr id="345" name="Google Shape;345;p26"/>
          <p:cNvGrpSpPr/>
          <p:nvPr/>
        </p:nvGrpSpPr>
        <p:grpSpPr>
          <a:xfrm>
            <a:off x="0" y="-6300"/>
            <a:ext cx="9143705" cy="5150040"/>
            <a:chOff x="11751" y="-6300"/>
            <a:chExt cx="9190577" cy="5150040"/>
          </a:xfrm>
        </p:grpSpPr>
        <p:grpSp>
          <p:nvGrpSpPr>
            <p:cNvPr id="346" name="Google Shape;346;p26"/>
            <p:cNvGrpSpPr/>
            <p:nvPr/>
          </p:nvGrpSpPr>
          <p:grpSpPr>
            <a:xfrm>
              <a:off x="11751" y="-6300"/>
              <a:ext cx="4777902" cy="2703033"/>
              <a:chOff x="11750" y="-6290"/>
              <a:chExt cx="9125100" cy="5162400"/>
            </a:xfrm>
          </p:grpSpPr>
          <p:cxnSp>
            <p:nvCxnSpPr>
              <p:cNvPr id="347" name="Google Shape;347;p26"/>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48" name="Google Shape;348;p26"/>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49" name="Google Shape;349;p26"/>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0" name="Google Shape;350;p26"/>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1" name="Google Shape;351;p26"/>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2" name="Google Shape;352;p26"/>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3" name="Google Shape;353;p26"/>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4" name="Google Shape;354;p26"/>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5" name="Google Shape;355;p26"/>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6" name="Google Shape;356;p26"/>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7" name="Google Shape;357;p26"/>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8" name="Google Shape;358;p26"/>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9" name="Google Shape;359;p26"/>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0" name="Google Shape;360;p26"/>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1" name="Google Shape;361;p26"/>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2" name="Google Shape;362;p26"/>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3" name="Google Shape;363;p26"/>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4" name="Google Shape;364;p26"/>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5" name="Google Shape;365;p26"/>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6" name="Google Shape;366;p26"/>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7" name="Google Shape;367;p26"/>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8" name="Google Shape;368;p26"/>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369" name="Google Shape;369;p26"/>
            <p:cNvGrpSpPr/>
            <p:nvPr/>
          </p:nvGrpSpPr>
          <p:grpSpPr>
            <a:xfrm>
              <a:off x="11751" y="2440707"/>
              <a:ext cx="4777902" cy="2703033"/>
              <a:chOff x="11750" y="-6290"/>
              <a:chExt cx="9125100" cy="5162400"/>
            </a:xfrm>
          </p:grpSpPr>
          <p:cxnSp>
            <p:nvCxnSpPr>
              <p:cNvPr id="370" name="Google Shape;370;p26"/>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1" name="Google Shape;371;p26"/>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2" name="Google Shape;372;p26"/>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3" name="Google Shape;373;p26"/>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4" name="Google Shape;374;p26"/>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5" name="Google Shape;375;p26"/>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6" name="Google Shape;376;p26"/>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7" name="Google Shape;377;p26"/>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8" name="Google Shape;378;p26"/>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9" name="Google Shape;379;p26"/>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80" name="Google Shape;380;p26"/>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81" name="Google Shape;381;p26"/>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82" name="Google Shape;382;p26"/>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3" name="Google Shape;383;p26"/>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4" name="Google Shape;384;p26"/>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5" name="Google Shape;385;p26"/>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6" name="Google Shape;386;p26"/>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7" name="Google Shape;387;p26"/>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8" name="Google Shape;388;p26"/>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9" name="Google Shape;389;p26"/>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90" name="Google Shape;390;p26"/>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91" name="Google Shape;391;p26"/>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392" name="Google Shape;392;p26"/>
            <p:cNvGrpSpPr/>
            <p:nvPr/>
          </p:nvGrpSpPr>
          <p:grpSpPr>
            <a:xfrm>
              <a:off x="4424426" y="-6300"/>
              <a:ext cx="4777902" cy="2703033"/>
              <a:chOff x="11750" y="-6290"/>
              <a:chExt cx="9125100" cy="5162400"/>
            </a:xfrm>
          </p:grpSpPr>
          <p:cxnSp>
            <p:nvCxnSpPr>
              <p:cNvPr id="393" name="Google Shape;393;p26"/>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94" name="Google Shape;394;p26"/>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95" name="Google Shape;395;p26"/>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96" name="Google Shape;396;p26"/>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97" name="Google Shape;397;p26"/>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98" name="Google Shape;398;p26"/>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99" name="Google Shape;399;p26"/>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00" name="Google Shape;400;p26"/>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01" name="Google Shape;401;p26"/>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02" name="Google Shape;402;p26"/>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03" name="Google Shape;403;p26"/>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04" name="Google Shape;404;p26"/>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05" name="Google Shape;405;p26"/>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06" name="Google Shape;406;p26"/>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07" name="Google Shape;407;p26"/>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08" name="Google Shape;408;p26"/>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09" name="Google Shape;409;p26"/>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10" name="Google Shape;410;p26"/>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11" name="Google Shape;411;p26"/>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12" name="Google Shape;412;p26"/>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13" name="Google Shape;413;p26"/>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14" name="Google Shape;414;p26"/>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415" name="Google Shape;415;p26"/>
            <p:cNvGrpSpPr/>
            <p:nvPr/>
          </p:nvGrpSpPr>
          <p:grpSpPr>
            <a:xfrm>
              <a:off x="4424426" y="2440707"/>
              <a:ext cx="4777902" cy="2703033"/>
              <a:chOff x="11750" y="-6290"/>
              <a:chExt cx="9125100" cy="5162400"/>
            </a:xfrm>
          </p:grpSpPr>
          <p:cxnSp>
            <p:nvCxnSpPr>
              <p:cNvPr id="416" name="Google Shape;416;p26"/>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17" name="Google Shape;417;p26"/>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18" name="Google Shape;418;p26"/>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19" name="Google Shape;419;p26"/>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0" name="Google Shape;420;p26"/>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1" name="Google Shape;421;p26"/>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2" name="Google Shape;422;p26"/>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3" name="Google Shape;423;p26"/>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4" name="Google Shape;424;p26"/>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5" name="Google Shape;425;p26"/>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6" name="Google Shape;426;p26"/>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7" name="Google Shape;427;p26"/>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8" name="Google Shape;428;p26"/>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29" name="Google Shape;429;p26"/>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0" name="Google Shape;430;p26"/>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1" name="Google Shape;431;p26"/>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2" name="Google Shape;432;p26"/>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3" name="Google Shape;433;p26"/>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4" name="Google Shape;434;p26"/>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5" name="Google Shape;435;p26"/>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6" name="Google Shape;436;p26"/>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7" name="Google Shape;437;p26"/>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sp>
        <p:nvSpPr>
          <p:cNvPr id="438" name="Google Shape;438;p26"/>
          <p:cNvSpPr txBox="1"/>
          <p:nvPr>
            <p:ph type="title"/>
          </p:nvPr>
        </p:nvSpPr>
        <p:spPr>
          <a:xfrm>
            <a:off x="508875" y="874875"/>
            <a:ext cx="3003300" cy="557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3000"/>
              <a:buNone/>
              <a:defRPr b="0"/>
            </a:lvl1pPr>
            <a:lvl2pPr lvl="1">
              <a:lnSpc>
                <a:spcPct val="100000"/>
              </a:lnSpc>
              <a:spcBef>
                <a:spcPts val="0"/>
              </a:spcBef>
              <a:spcAft>
                <a:spcPts val="0"/>
              </a:spcAft>
              <a:buClr>
                <a:schemeClr val="lt1"/>
              </a:buClr>
              <a:buSzPts val="1400"/>
              <a:buNone/>
              <a:defRPr/>
            </a:lvl2pPr>
            <a:lvl3pPr lvl="2">
              <a:lnSpc>
                <a:spcPct val="100000"/>
              </a:lnSpc>
              <a:spcBef>
                <a:spcPts val="0"/>
              </a:spcBef>
              <a:spcAft>
                <a:spcPts val="0"/>
              </a:spcAft>
              <a:buClr>
                <a:schemeClr val="lt1"/>
              </a:buClr>
              <a:buSzPts val="1400"/>
              <a:buNone/>
              <a:defRPr/>
            </a:lvl3pPr>
            <a:lvl4pPr lvl="3">
              <a:lnSpc>
                <a:spcPct val="100000"/>
              </a:lnSpc>
              <a:spcBef>
                <a:spcPts val="0"/>
              </a:spcBef>
              <a:spcAft>
                <a:spcPts val="0"/>
              </a:spcAft>
              <a:buClr>
                <a:schemeClr val="lt1"/>
              </a:buClr>
              <a:buSzPts val="1400"/>
              <a:buNone/>
              <a:defRPr/>
            </a:lvl4pPr>
            <a:lvl5pPr lvl="4">
              <a:lnSpc>
                <a:spcPct val="100000"/>
              </a:lnSpc>
              <a:spcBef>
                <a:spcPts val="0"/>
              </a:spcBef>
              <a:spcAft>
                <a:spcPts val="0"/>
              </a:spcAft>
              <a:buClr>
                <a:schemeClr val="lt1"/>
              </a:buClr>
              <a:buSzPts val="1400"/>
              <a:buNone/>
              <a:defRPr/>
            </a:lvl5pPr>
            <a:lvl6pPr lvl="5">
              <a:lnSpc>
                <a:spcPct val="100000"/>
              </a:lnSpc>
              <a:spcBef>
                <a:spcPts val="0"/>
              </a:spcBef>
              <a:spcAft>
                <a:spcPts val="0"/>
              </a:spcAft>
              <a:buClr>
                <a:schemeClr val="lt1"/>
              </a:buClr>
              <a:buSzPts val="1400"/>
              <a:buNone/>
              <a:defRPr/>
            </a:lvl6pPr>
            <a:lvl7pPr lvl="6">
              <a:lnSpc>
                <a:spcPct val="100000"/>
              </a:lnSpc>
              <a:spcBef>
                <a:spcPts val="0"/>
              </a:spcBef>
              <a:spcAft>
                <a:spcPts val="0"/>
              </a:spcAft>
              <a:buClr>
                <a:schemeClr val="lt1"/>
              </a:buClr>
              <a:buSzPts val="1400"/>
              <a:buNone/>
              <a:defRPr/>
            </a:lvl7pPr>
            <a:lvl8pPr lvl="7">
              <a:lnSpc>
                <a:spcPct val="100000"/>
              </a:lnSpc>
              <a:spcBef>
                <a:spcPts val="0"/>
              </a:spcBef>
              <a:spcAft>
                <a:spcPts val="0"/>
              </a:spcAft>
              <a:buClr>
                <a:schemeClr val="lt1"/>
              </a:buClr>
              <a:buSzPts val="1400"/>
              <a:buNone/>
              <a:defRPr/>
            </a:lvl8pPr>
            <a:lvl9pPr lvl="8">
              <a:lnSpc>
                <a:spcPct val="100000"/>
              </a:lnSpc>
              <a:spcBef>
                <a:spcPts val="0"/>
              </a:spcBef>
              <a:spcAft>
                <a:spcPts val="0"/>
              </a:spcAft>
              <a:buClr>
                <a:schemeClr val="lt1"/>
              </a:buClr>
              <a:buSzPts val="1400"/>
              <a:buNone/>
              <a:defRPr/>
            </a:lvl9pPr>
          </a:lstStyle>
          <a:p/>
        </p:txBody>
      </p:sp>
      <p:sp>
        <p:nvSpPr>
          <p:cNvPr id="439" name="Google Shape;439;p26"/>
          <p:cNvSpPr txBox="1"/>
          <p:nvPr>
            <p:ph idx="1" type="body"/>
          </p:nvPr>
        </p:nvSpPr>
        <p:spPr>
          <a:xfrm>
            <a:off x="508875" y="1539275"/>
            <a:ext cx="3488400" cy="11823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200"/>
              <a:buNone/>
              <a:defRPr/>
            </a:lvl1pPr>
            <a:lvl2pPr indent="-228600" lvl="1" marL="914400">
              <a:lnSpc>
                <a:spcPct val="100000"/>
              </a:lnSpc>
              <a:spcBef>
                <a:spcPts val="0"/>
              </a:spcBef>
              <a:spcAft>
                <a:spcPts val="0"/>
              </a:spcAft>
              <a:buSzPts val="1200"/>
              <a:buNone/>
              <a:defRPr/>
            </a:lvl2pPr>
            <a:lvl3pPr indent="-228600" lvl="2" marL="1371600">
              <a:lnSpc>
                <a:spcPct val="100000"/>
              </a:lnSpc>
              <a:spcBef>
                <a:spcPts val="0"/>
              </a:spcBef>
              <a:spcAft>
                <a:spcPts val="0"/>
              </a:spcAft>
              <a:buSzPts val="1200"/>
              <a:buNone/>
              <a:defRPr/>
            </a:lvl3pPr>
            <a:lvl4pPr indent="-228600" lvl="3" marL="1828800">
              <a:lnSpc>
                <a:spcPct val="100000"/>
              </a:lnSpc>
              <a:spcBef>
                <a:spcPts val="0"/>
              </a:spcBef>
              <a:spcAft>
                <a:spcPts val="0"/>
              </a:spcAft>
              <a:buSzPts val="1200"/>
              <a:buNone/>
              <a:defRPr/>
            </a:lvl4pPr>
            <a:lvl5pPr indent="-228600" lvl="4" marL="2286000">
              <a:lnSpc>
                <a:spcPct val="100000"/>
              </a:lnSpc>
              <a:spcBef>
                <a:spcPts val="0"/>
              </a:spcBef>
              <a:spcAft>
                <a:spcPts val="0"/>
              </a:spcAft>
              <a:buSzPts val="1200"/>
              <a:buNone/>
              <a:defRPr/>
            </a:lvl5pPr>
            <a:lvl6pPr indent="-228600" lvl="5" marL="2743200">
              <a:lnSpc>
                <a:spcPct val="100000"/>
              </a:lnSpc>
              <a:spcBef>
                <a:spcPts val="0"/>
              </a:spcBef>
              <a:spcAft>
                <a:spcPts val="0"/>
              </a:spcAft>
              <a:buSzPts val="1200"/>
              <a:buNone/>
              <a:defRPr/>
            </a:lvl6pPr>
            <a:lvl7pPr indent="-228600" lvl="6" marL="3200400">
              <a:lnSpc>
                <a:spcPct val="100000"/>
              </a:lnSpc>
              <a:spcBef>
                <a:spcPts val="0"/>
              </a:spcBef>
              <a:spcAft>
                <a:spcPts val="0"/>
              </a:spcAft>
              <a:buSzPts val="1200"/>
              <a:buNone/>
              <a:defRPr/>
            </a:lvl7pPr>
            <a:lvl8pPr indent="-228600" lvl="7" marL="3657600">
              <a:lnSpc>
                <a:spcPct val="100000"/>
              </a:lnSpc>
              <a:spcBef>
                <a:spcPts val="0"/>
              </a:spcBef>
              <a:spcAft>
                <a:spcPts val="0"/>
              </a:spcAft>
              <a:buSzPts val="1200"/>
              <a:buNone/>
              <a:defRPr/>
            </a:lvl8pPr>
            <a:lvl9pPr indent="-228600" lvl="8" marL="4114800">
              <a:lnSpc>
                <a:spcPct val="100000"/>
              </a:lnSpc>
              <a:spcBef>
                <a:spcPts val="0"/>
              </a:spcBef>
              <a:spcAft>
                <a:spcPts val="0"/>
              </a:spcAft>
              <a:buSzPts val="1200"/>
              <a:buNone/>
              <a:defRPr/>
            </a:lvl9pPr>
          </a:lstStyle>
          <a:p/>
        </p:txBody>
      </p:sp>
      <p:sp>
        <p:nvSpPr>
          <p:cNvPr id="440" name="Google Shape;440;p26"/>
          <p:cNvSpPr txBox="1"/>
          <p:nvPr>
            <p:ph idx="2" type="title"/>
          </p:nvPr>
        </p:nvSpPr>
        <p:spPr>
          <a:xfrm rot="-173518">
            <a:off x="5146753" y="4388081"/>
            <a:ext cx="1974114" cy="245408"/>
          </a:xfrm>
          <a:prstGeom prst="rect">
            <a:avLst/>
          </a:prstGeom>
          <a:solidFill>
            <a:schemeClr val="accent6"/>
          </a:solidFill>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1000"/>
              <a:buNone/>
              <a:defRPr sz="10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441" name="Google Shape;441;p26"/>
          <p:cNvSpPr txBox="1"/>
          <p:nvPr>
            <p:ph idx="3" type="title"/>
          </p:nvPr>
        </p:nvSpPr>
        <p:spPr>
          <a:xfrm rot="-130161">
            <a:off x="5801505" y="3629872"/>
            <a:ext cx="2662908" cy="632256"/>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000"/>
              <a:buNone/>
              <a:defRPr sz="10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extLst>
    <p:ext uri="{DCECCB84-F9BA-43D5-87BE-67443E8EF086}">
      <p15:sldGuideLst>
        <p15:guide id="1" pos="325">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title and description">
  <p:cSld name="BLANK_1_1_1_1_1_1_1">
    <p:spTree>
      <p:nvGrpSpPr>
        <p:cNvPr id="442" name="Shape 442"/>
        <p:cNvGrpSpPr/>
        <p:nvPr/>
      </p:nvGrpSpPr>
      <p:grpSpPr>
        <a:xfrm>
          <a:off x="0" y="0"/>
          <a:ext cx="0" cy="0"/>
          <a:chOff x="0" y="0"/>
          <a:chExt cx="0" cy="0"/>
        </a:xfrm>
      </p:grpSpPr>
      <p:grpSp>
        <p:nvGrpSpPr>
          <p:cNvPr id="443" name="Google Shape;443;p27"/>
          <p:cNvGrpSpPr/>
          <p:nvPr/>
        </p:nvGrpSpPr>
        <p:grpSpPr>
          <a:xfrm>
            <a:off x="0" y="939481"/>
            <a:ext cx="9144000" cy="3964219"/>
            <a:chOff x="0" y="939481"/>
            <a:chExt cx="9144000" cy="3964219"/>
          </a:xfrm>
        </p:grpSpPr>
        <p:cxnSp>
          <p:nvCxnSpPr>
            <p:cNvPr id="444" name="Google Shape;444;p27"/>
            <p:cNvCxnSpPr/>
            <p:nvPr/>
          </p:nvCxnSpPr>
          <p:spPr>
            <a:xfrm>
              <a:off x="0" y="939481"/>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45" name="Google Shape;445;p27"/>
            <p:cNvCxnSpPr/>
            <p:nvPr/>
          </p:nvCxnSpPr>
          <p:spPr>
            <a:xfrm>
              <a:off x="0" y="28463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46" name="Google Shape;446;p27"/>
            <p:cNvCxnSpPr/>
            <p:nvPr/>
          </p:nvCxnSpPr>
          <p:spPr>
            <a:xfrm>
              <a:off x="0" y="30749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47" name="Google Shape;447;p27"/>
            <p:cNvCxnSpPr/>
            <p:nvPr/>
          </p:nvCxnSpPr>
          <p:spPr>
            <a:xfrm>
              <a:off x="0" y="33035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48" name="Google Shape;448;p27"/>
            <p:cNvCxnSpPr/>
            <p:nvPr/>
          </p:nvCxnSpPr>
          <p:spPr>
            <a:xfrm>
              <a:off x="0" y="35321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49" name="Google Shape;449;p27"/>
            <p:cNvCxnSpPr/>
            <p:nvPr/>
          </p:nvCxnSpPr>
          <p:spPr>
            <a:xfrm>
              <a:off x="0" y="37607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50" name="Google Shape;450;p27"/>
            <p:cNvCxnSpPr/>
            <p:nvPr/>
          </p:nvCxnSpPr>
          <p:spPr>
            <a:xfrm>
              <a:off x="0" y="39893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51" name="Google Shape;451;p27"/>
            <p:cNvCxnSpPr/>
            <p:nvPr/>
          </p:nvCxnSpPr>
          <p:spPr>
            <a:xfrm>
              <a:off x="0" y="42179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52" name="Google Shape;452;p27"/>
            <p:cNvCxnSpPr/>
            <p:nvPr/>
          </p:nvCxnSpPr>
          <p:spPr>
            <a:xfrm>
              <a:off x="0" y="44465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53" name="Google Shape;453;p27"/>
            <p:cNvCxnSpPr/>
            <p:nvPr/>
          </p:nvCxnSpPr>
          <p:spPr>
            <a:xfrm>
              <a:off x="0" y="46751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54" name="Google Shape;454;p27"/>
            <p:cNvCxnSpPr/>
            <p:nvPr/>
          </p:nvCxnSpPr>
          <p:spPr>
            <a:xfrm>
              <a:off x="0" y="4903700"/>
              <a:ext cx="9144000" cy="0"/>
            </a:xfrm>
            <a:prstGeom prst="straightConnector1">
              <a:avLst/>
            </a:prstGeom>
            <a:noFill/>
            <a:ln cap="flat" cmpd="sng" w="9525">
              <a:solidFill>
                <a:schemeClr val="accent5"/>
              </a:solidFill>
              <a:prstDash val="solid"/>
              <a:round/>
              <a:headEnd len="sm" w="sm" type="none"/>
              <a:tailEnd len="sm" w="sm" type="none"/>
            </a:ln>
          </p:spPr>
        </p:cxnSp>
      </p:grpSp>
      <p:sp>
        <p:nvSpPr>
          <p:cNvPr id="455" name="Google Shape;455;p27"/>
          <p:cNvSpPr/>
          <p:nvPr/>
        </p:nvSpPr>
        <p:spPr>
          <a:xfrm rot="341415">
            <a:off x="4870163" y="329972"/>
            <a:ext cx="3279862" cy="4606714"/>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nvGrpSpPr>
          <p:cNvPr id="456" name="Google Shape;456;p27"/>
          <p:cNvGrpSpPr/>
          <p:nvPr/>
        </p:nvGrpSpPr>
        <p:grpSpPr>
          <a:xfrm rot="341264">
            <a:off x="4864199" y="350512"/>
            <a:ext cx="184449" cy="4334311"/>
            <a:chOff x="5380497" y="383100"/>
            <a:chExt cx="189628" cy="4456010"/>
          </a:xfrm>
        </p:grpSpPr>
        <p:grpSp>
          <p:nvGrpSpPr>
            <p:cNvPr id="457" name="Google Shape;457;p27"/>
            <p:cNvGrpSpPr/>
            <p:nvPr/>
          </p:nvGrpSpPr>
          <p:grpSpPr>
            <a:xfrm>
              <a:off x="5380497" y="383100"/>
              <a:ext cx="189628" cy="981668"/>
              <a:chOff x="5380497" y="383100"/>
              <a:chExt cx="189628" cy="981668"/>
            </a:xfrm>
          </p:grpSpPr>
          <p:grpSp>
            <p:nvGrpSpPr>
              <p:cNvPr id="458" name="Google Shape;458;p27"/>
              <p:cNvGrpSpPr/>
              <p:nvPr/>
            </p:nvGrpSpPr>
            <p:grpSpPr>
              <a:xfrm>
                <a:off x="5380497" y="383100"/>
                <a:ext cx="187974" cy="130800"/>
                <a:chOff x="4804925" y="764100"/>
                <a:chExt cx="187974" cy="130800"/>
              </a:xfrm>
            </p:grpSpPr>
            <p:sp>
              <p:nvSpPr>
                <p:cNvPr id="459" name="Google Shape;459;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60" name="Google Shape;460;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61" name="Google Shape;461;p27"/>
              <p:cNvGrpSpPr/>
              <p:nvPr/>
            </p:nvGrpSpPr>
            <p:grpSpPr>
              <a:xfrm>
                <a:off x="5382151" y="822110"/>
                <a:ext cx="187974" cy="130800"/>
                <a:chOff x="4804925" y="764100"/>
                <a:chExt cx="187974" cy="130800"/>
              </a:xfrm>
            </p:grpSpPr>
            <p:sp>
              <p:nvSpPr>
                <p:cNvPr id="462" name="Google Shape;462;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63" name="Google Shape;463;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64" name="Google Shape;464;p27"/>
              <p:cNvGrpSpPr/>
              <p:nvPr/>
            </p:nvGrpSpPr>
            <p:grpSpPr>
              <a:xfrm>
                <a:off x="5382151" y="1233968"/>
                <a:ext cx="187974" cy="130800"/>
                <a:chOff x="4804925" y="764100"/>
                <a:chExt cx="187974" cy="130800"/>
              </a:xfrm>
            </p:grpSpPr>
            <p:sp>
              <p:nvSpPr>
                <p:cNvPr id="465" name="Google Shape;465;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66" name="Google Shape;466;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467" name="Google Shape;467;p27"/>
            <p:cNvGrpSpPr/>
            <p:nvPr/>
          </p:nvGrpSpPr>
          <p:grpSpPr>
            <a:xfrm>
              <a:off x="5380497" y="1678500"/>
              <a:ext cx="189628" cy="981668"/>
              <a:chOff x="5380497" y="383100"/>
              <a:chExt cx="189628" cy="981668"/>
            </a:xfrm>
          </p:grpSpPr>
          <p:grpSp>
            <p:nvGrpSpPr>
              <p:cNvPr id="468" name="Google Shape;468;p27"/>
              <p:cNvGrpSpPr/>
              <p:nvPr/>
            </p:nvGrpSpPr>
            <p:grpSpPr>
              <a:xfrm>
                <a:off x="5380497" y="383100"/>
                <a:ext cx="187974" cy="130800"/>
                <a:chOff x="4804925" y="764100"/>
                <a:chExt cx="187974" cy="130800"/>
              </a:xfrm>
            </p:grpSpPr>
            <p:sp>
              <p:nvSpPr>
                <p:cNvPr id="469" name="Google Shape;469;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70" name="Google Shape;470;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71" name="Google Shape;471;p27"/>
              <p:cNvGrpSpPr/>
              <p:nvPr/>
            </p:nvGrpSpPr>
            <p:grpSpPr>
              <a:xfrm>
                <a:off x="5382151" y="822110"/>
                <a:ext cx="187974" cy="130800"/>
                <a:chOff x="4804925" y="764100"/>
                <a:chExt cx="187974" cy="130800"/>
              </a:xfrm>
            </p:grpSpPr>
            <p:sp>
              <p:nvSpPr>
                <p:cNvPr id="472" name="Google Shape;472;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73" name="Google Shape;473;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74" name="Google Shape;474;p27"/>
              <p:cNvGrpSpPr/>
              <p:nvPr/>
            </p:nvGrpSpPr>
            <p:grpSpPr>
              <a:xfrm>
                <a:off x="5382151" y="1233968"/>
                <a:ext cx="187974" cy="130800"/>
                <a:chOff x="4804925" y="764100"/>
                <a:chExt cx="187974" cy="130800"/>
              </a:xfrm>
            </p:grpSpPr>
            <p:sp>
              <p:nvSpPr>
                <p:cNvPr id="475" name="Google Shape;475;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76" name="Google Shape;476;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477" name="Google Shape;477;p27"/>
            <p:cNvGrpSpPr/>
            <p:nvPr/>
          </p:nvGrpSpPr>
          <p:grpSpPr>
            <a:xfrm>
              <a:off x="5380497" y="2973900"/>
              <a:ext cx="189628" cy="981668"/>
              <a:chOff x="5380497" y="383100"/>
              <a:chExt cx="189628" cy="981668"/>
            </a:xfrm>
          </p:grpSpPr>
          <p:grpSp>
            <p:nvGrpSpPr>
              <p:cNvPr id="478" name="Google Shape;478;p27"/>
              <p:cNvGrpSpPr/>
              <p:nvPr/>
            </p:nvGrpSpPr>
            <p:grpSpPr>
              <a:xfrm>
                <a:off x="5380497" y="383100"/>
                <a:ext cx="187974" cy="130800"/>
                <a:chOff x="4804925" y="764100"/>
                <a:chExt cx="187974" cy="130800"/>
              </a:xfrm>
            </p:grpSpPr>
            <p:sp>
              <p:nvSpPr>
                <p:cNvPr id="479" name="Google Shape;479;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80" name="Google Shape;480;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81" name="Google Shape;481;p27"/>
              <p:cNvGrpSpPr/>
              <p:nvPr/>
            </p:nvGrpSpPr>
            <p:grpSpPr>
              <a:xfrm>
                <a:off x="5382151" y="822110"/>
                <a:ext cx="187974" cy="130800"/>
                <a:chOff x="4804925" y="764100"/>
                <a:chExt cx="187974" cy="130800"/>
              </a:xfrm>
            </p:grpSpPr>
            <p:sp>
              <p:nvSpPr>
                <p:cNvPr id="482" name="Google Shape;482;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83" name="Google Shape;483;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84" name="Google Shape;484;p27"/>
              <p:cNvGrpSpPr/>
              <p:nvPr/>
            </p:nvGrpSpPr>
            <p:grpSpPr>
              <a:xfrm>
                <a:off x="5382151" y="1233968"/>
                <a:ext cx="187974" cy="130800"/>
                <a:chOff x="4804925" y="764100"/>
                <a:chExt cx="187974" cy="130800"/>
              </a:xfrm>
            </p:grpSpPr>
            <p:sp>
              <p:nvSpPr>
                <p:cNvPr id="485" name="Google Shape;485;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86" name="Google Shape;486;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487" name="Google Shape;487;p27"/>
            <p:cNvGrpSpPr/>
            <p:nvPr/>
          </p:nvGrpSpPr>
          <p:grpSpPr>
            <a:xfrm>
              <a:off x="5380497" y="4269300"/>
              <a:ext cx="189628" cy="569810"/>
              <a:chOff x="5380497" y="383100"/>
              <a:chExt cx="189628" cy="569810"/>
            </a:xfrm>
          </p:grpSpPr>
          <p:grpSp>
            <p:nvGrpSpPr>
              <p:cNvPr id="488" name="Google Shape;488;p27"/>
              <p:cNvGrpSpPr/>
              <p:nvPr/>
            </p:nvGrpSpPr>
            <p:grpSpPr>
              <a:xfrm>
                <a:off x="5380497" y="383100"/>
                <a:ext cx="187974" cy="130800"/>
                <a:chOff x="4804925" y="764100"/>
                <a:chExt cx="187974" cy="130800"/>
              </a:xfrm>
            </p:grpSpPr>
            <p:sp>
              <p:nvSpPr>
                <p:cNvPr id="489" name="Google Shape;489;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90" name="Google Shape;490;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91" name="Google Shape;491;p27"/>
              <p:cNvGrpSpPr/>
              <p:nvPr/>
            </p:nvGrpSpPr>
            <p:grpSpPr>
              <a:xfrm>
                <a:off x="5382151" y="822110"/>
                <a:ext cx="187974" cy="130800"/>
                <a:chOff x="4804925" y="764100"/>
                <a:chExt cx="187974" cy="130800"/>
              </a:xfrm>
            </p:grpSpPr>
            <p:sp>
              <p:nvSpPr>
                <p:cNvPr id="492" name="Google Shape;492;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93" name="Google Shape;493;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sp>
        <p:nvSpPr>
          <p:cNvPr id="494" name="Google Shape;494;p27"/>
          <p:cNvSpPr/>
          <p:nvPr/>
        </p:nvSpPr>
        <p:spPr>
          <a:xfrm>
            <a:off x="5136896" y="329628"/>
            <a:ext cx="3280500" cy="4607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nvGrpSpPr>
          <p:cNvPr id="495" name="Google Shape;495;p27"/>
          <p:cNvGrpSpPr/>
          <p:nvPr/>
        </p:nvGrpSpPr>
        <p:grpSpPr>
          <a:xfrm>
            <a:off x="5137471" y="504148"/>
            <a:ext cx="184470" cy="4334807"/>
            <a:chOff x="5380497" y="383100"/>
            <a:chExt cx="189628" cy="4456010"/>
          </a:xfrm>
        </p:grpSpPr>
        <p:grpSp>
          <p:nvGrpSpPr>
            <p:cNvPr id="496" name="Google Shape;496;p27"/>
            <p:cNvGrpSpPr/>
            <p:nvPr/>
          </p:nvGrpSpPr>
          <p:grpSpPr>
            <a:xfrm>
              <a:off x="5380497" y="383100"/>
              <a:ext cx="189628" cy="981668"/>
              <a:chOff x="5380497" y="383100"/>
              <a:chExt cx="189628" cy="981668"/>
            </a:xfrm>
          </p:grpSpPr>
          <p:grpSp>
            <p:nvGrpSpPr>
              <p:cNvPr id="497" name="Google Shape;497;p27"/>
              <p:cNvGrpSpPr/>
              <p:nvPr/>
            </p:nvGrpSpPr>
            <p:grpSpPr>
              <a:xfrm>
                <a:off x="5380497" y="383100"/>
                <a:ext cx="187974" cy="130800"/>
                <a:chOff x="4804925" y="764100"/>
                <a:chExt cx="187974" cy="130800"/>
              </a:xfrm>
            </p:grpSpPr>
            <p:sp>
              <p:nvSpPr>
                <p:cNvPr id="498" name="Google Shape;498;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99" name="Google Shape;499;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00" name="Google Shape;500;p27"/>
              <p:cNvGrpSpPr/>
              <p:nvPr/>
            </p:nvGrpSpPr>
            <p:grpSpPr>
              <a:xfrm>
                <a:off x="5382151" y="822110"/>
                <a:ext cx="187974" cy="130800"/>
                <a:chOff x="4804925" y="764100"/>
                <a:chExt cx="187974" cy="130800"/>
              </a:xfrm>
            </p:grpSpPr>
            <p:sp>
              <p:nvSpPr>
                <p:cNvPr id="501" name="Google Shape;501;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02" name="Google Shape;502;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03" name="Google Shape;503;p27"/>
              <p:cNvGrpSpPr/>
              <p:nvPr/>
            </p:nvGrpSpPr>
            <p:grpSpPr>
              <a:xfrm>
                <a:off x="5382151" y="1233968"/>
                <a:ext cx="187974" cy="130800"/>
                <a:chOff x="4804925" y="764100"/>
                <a:chExt cx="187974" cy="130800"/>
              </a:xfrm>
            </p:grpSpPr>
            <p:sp>
              <p:nvSpPr>
                <p:cNvPr id="504" name="Google Shape;504;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05" name="Google Shape;505;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506" name="Google Shape;506;p27"/>
            <p:cNvGrpSpPr/>
            <p:nvPr/>
          </p:nvGrpSpPr>
          <p:grpSpPr>
            <a:xfrm>
              <a:off x="5380497" y="1678500"/>
              <a:ext cx="189628" cy="981668"/>
              <a:chOff x="5380497" y="383100"/>
              <a:chExt cx="189628" cy="981668"/>
            </a:xfrm>
          </p:grpSpPr>
          <p:grpSp>
            <p:nvGrpSpPr>
              <p:cNvPr id="507" name="Google Shape;507;p27"/>
              <p:cNvGrpSpPr/>
              <p:nvPr/>
            </p:nvGrpSpPr>
            <p:grpSpPr>
              <a:xfrm>
                <a:off x="5380497" y="383100"/>
                <a:ext cx="187974" cy="130800"/>
                <a:chOff x="4804925" y="764100"/>
                <a:chExt cx="187974" cy="130800"/>
              </a:xfrm>
            </p:grpSpPr>
            <p:sp>
              <p:nvSpPr>
                <p:cNvPr id="508" name="Google Shape;508;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09" name="Google Shape;509;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10" name="Google Shape;510;p27"/>
              <p:cNvGrpSpPr/>
              <p:nvPr/>
            </p:nvGrpSpPr>
            <p:grpSpPr>
              <a:xfrm>
                <a:off x="5382151" y="822110"/>
                <a:ext cx="187974" cy="130800"/>
                <a:chOff x="4804925" y="764100"/>
                <a:chExt cx="187974" cy="130800"/>
              </a:xfrm>
            </p:grpSpPr>
            <p:sp>
              <p:nvSpPr>
                <p:cNvPr id="511" name="Google Shape;511;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12" name="Google Shape;512;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13" name="Google Shape;513;p27"/>
              <p:cNvGrpSpPr/>
              <p:nvPr/>
            </p:nvGrpSpPr>
            <p:grpSpPr>
              <a:xfrm>
                <a:off x="5382151" y="1233968"/>
                <a:ext cx="187974" cy="130800"/>
                <a:chOff x="4804925" y="764100"/>
                <a:chExt cx="187974" cy="130800"/>
              </a:xfrm>
            </p:grpSpPr>
            <p:sp>
              <p:nvSpPr>
                <p:cNvPr id="514" name="Google Shape;514;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15" name="Google Shape;515;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516" name="Google Shape;516;p27"/>
            <p:cNvGrpSpPr/>
            <p:nvPr/>
          </p:nvGrpSpPr>
          <p:grpSpPr>
            <a:xfrm>
              <a:off x="5380497" y="2973900"/>
              <a:ext cx="189628" cy="981668"/>
              <a:chOff x="5380497" y="383100"/>
              <a:chExt cx="189628" cy="981668"/>
            </a:xfrm>
          </p:grpSpPr>
          <p:grpSp>
            <p:nvGrpSpPr>
              <p:cNvPr id="517" name="Google Shape;517;p27"/>
              <p:cNvGrpSpPr/>
              <p:nvPr/>
            </p:nvGrpSpPr>
            <p:grpSpPr>
              <a:xfrm>
                <a:off x="5380497" y="383100"/>
                <a:ext cx="187974" cy="130800"/>
                <a:chOff x="4804925" y="764100"/>
                <a:chExt cx="187974" cy="130800"/>
              </a:xfrm>
            </p:grpSpPr>
            <p:sp>
              <p:nvSpPr>
                <p:cNvPr id="518" name="Google Shape;518;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19" name="Google Shape;519;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20" name="Google Shape;520;p27"/>
              <p:cNvGrpSpPr/>
              <p:nvPr/>
            </p:nvGrpSpPr>
            <p:grpSpPr>
              <a:xfrm>
                <a:off x="5382151" y="822110"/>
                <a:ext cx="187974" cy="130800"/>
                <a:chOff x="4804925" y="764100"/>
                <a:chExt cx="187974" cy="130800"/>
              </a:xfrm>
            </p:grpSpPr>
            <p:sp>
              <p:nvSpPr>
                <p:cNvPr id="521" name="Google Shape;521;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22" name="Google Shape;522;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23" name="Google Shape;523;p27"/>
              <p:cNvGrpSpPr/>
              <p:nvPr/>
            </p:nvGrpSpPr>
            <p:grpSpPr>
              <a:xfrm>
                <a:off x="5382151" y="1233968"/>
                <a:ext cx="187974" cy="130800"/>
                <a:chOff x="4804925" y="764100"/>
                <a:chExt cx="187974" cy="130800"/>
              </a:xfrm>
            </p:grpSpPr>
            <p:sp>
              <p:nvSpPr>
                <p:cNvPr id="524" name="Google Shape;524;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25" name="Google Shape;525;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526" name="Google Shape;526;p27"/>
            <p:cNvGrpSpPr/>
            <p:nvPr/>
          </p:nvGrpSpPr>
          <p:grpSpPr>
            <a:xfrm>
              <a:off x="5380497" y="4269300"/>
              <a:ext cx="189628" cy="569810"/>
              <a:chOff x="5380497" y="383100"/>
              <a:chExt cx="189628" cy="569810"/>
            </a:xfrm>
          </p:grpSpPr>
          <p:grpSp>
            <p:nvGrpSpPr>
              <p:cNvPr id="527" name="Google Shape;527;p27"/>
              <p:cNvGrpSpPr/>
              <p:nvPr/>
            </p:nvGrpSpPr>
            <p:grpSpPr>
              <a:xfrm>
                <a:off x="5380497" y="383100"/>
                <a:ext cx="187974" cy="130800"/>
                <a:chOff x="4804925" y="764100"/>
                <a:chExt cx="187974" cy="130800"/>
              </a:xfrm>
            </p:grpSpPr>
            <p:sp>
              <p:nvSpPr>
                <p:cNvPr id="528" name="Google Shape;528;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29" name="Google Shape;529;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30" name="Google Shape;530;p27"/>
              <p:cNvGrpSpPr/>
              <p:nvPr/>
            </p:nvGrpSpPr>
            <p:grpSpPr>
              <a:xfrm>
                <a:off x="5382151" y="822110"/>
                <a:ext cx="187974" cy="130800"/>
                <a:chOff x="4804925" y="764100"/>
                <a:chExt cx="187974" cy="130800"/>
              </a:xfrm>
            </p:grpSpPr>
            <p:sp>
              <p:nvSpPr>
                <p:cNvPr id="531" name="Google Shape;531;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32" name="Google Shape;532;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sp>
        <p:nvSpPr>
          <p:cNvPr id="533" name="Google Shape;533;p27"/>
          <p:cNvSpPr txBox="1"/>
          <p:nvPr>
            <p:ph idx="1" type="body"/>
          </p:nvPr>
        </p:nvSpPr>
        <p:spPr>
          <a:xfrm>
            <a:off x="5586600" y="641275"/>
            <a:ext cx="2627700" cy="31194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lt1"/>
              </a:buClr>
              <a:buSzPts val="1400"/>
              <a:buChar char="●"/>
              <a:defRPr sz="1000">
                <a:latin typeface="Manrope Medium"/>
                <a:ea typeface="Manrope Medium"/>
                <a:cs typeface="Manrope Medium"/>
                <a:sym typeface="Manrope Medium"/>
              </a:defRPr>
            </a:lvl1pPr>
            <a:lvl2pPr indent="-317500" lvl="1" marL="914400">
              <a:spcBef>
                <a:spcPts val="0"/>
              </a:spcBef>
              <a:spcAft>
                <a:spcPts val="0"/>
              </a:spcAft>
              <a:buClr>
                <a:schemeClr val="lt1"/>
              </a:buClr>
              <a:buSzPts val="1400"/>
              <a:buChar char="○"/>
              <a:defRPr sz="1000">
                <a:latin typeface="Manrope Medium"/>
                <a:ea typeface="Manrope Medium"/>
                <a:cs typeface="Manrope Medium"/>
                <a:sym typeface="Manrope Medium"/>
              </a:defRPr>
            </a:lvl2pPr>
            <a:lvl3pPr indent="-317500" lvl="2" marL="1371600">
              <a:spcBef>
                <a:spcPts val="0"/>
              </a:spcBef>
              <a:spcAft>
                <a:spcPts val="0"/>
              </a:spcAft>
              <a:buClr>
                <a:schemeClr val="lt1"/>
              </a:buClr>
              <a:buSzPts val="1400"/>
              <a:buChar char="■"/>
              <a:defRPr sz="1000">
                <a:latin typeface="Manrope Medium"/>
                <a:ea typeface="Manrope Medium"/>
                <a:cs typeface="Manrope Medium"/>
                <a:sym typeface="Manrope Medium"/>
              </a:defRPr>
            </a:lvl3pPr>
            <a:lvl4pPr indent="-317500" lvl="3" marL="1828800">
              <a:spcBef>
                <a:spcPts val="0"/>
              </a:spcBef>
              <a:spcAft>
                <a:spcPts val="0"/>
              </a:spcAft>
              <a:buClr>
                <a:schemeClr val="lt1"/>
              </a:buClr>
              <a:buSzPts val="1400"/>
              <a:buChar char="●"/>
              <a:defRPr sz="1000">
                <a:latin typeface="Manrope Medium"/>
                <a:ea typeface="Manrope Medium"/>
                <a:cs typeface="Manrope Medium"/>
                <a:sym typeface="Manrope Medium"/>
              </a:defRPr>
            </a:lvl4pPr>
            <a:lvl5pPr indent="-317500" lvl="4" marL="2286000">
              <a:spcBef>
                <a:spcPts val="0"/>
              </a:spcBef>
              <a:spcAft>
                <a:spcPts val="0"/>
              </a:spcAft>
              <a:buClr>
                <a:schemeClr val="lt1"/>
              </a:buClr>
              <a:buSzPts val="1400"/>
              <a:buChar char="○"/>
              <a:defRPr sz="1000">
                <a:latin typeface="Manrope Medium"/>
                <a:ea typeface="Manrope Medium"/>
                <a:cs typeface="Manrope Medium"/>
                <a:sym typeface="Manrope Medium"/>
              </a:defRPr>
            </a:lvl5pPr>
            <a:lvl6pPr indent="-317500" lvl="5" marL="2743200">
              <a:spcBef>
                <a:spcPts val="0"/>
              </a:spcBef>
              <a:spcAft>
                <a:spcPts val="0"/>
              </a:spcAft>
              <a:buClr>
                <a:schemeClr val="lt1"/>
              </a:buClr>
              <a:buSzPts val="1400"/>
              <a:buChar char="■"/>
              <a:defRPr sz="1000">
                <a:latin typeface="Manrope Medium"/>
                <a:ea typeface="Manrope Medium"/>
                <a:cs typeface="Manrope Medium"/>
                <a:sym typeface="Manrope Medium"/>
              </a:defRPr>
            </a:lvl6pPr>
            <a:lvl7pPr indent="-317500" lvl="6" marL="3200400">
              <a:spcBef>
                <a:spcPts val="0"/>
              </a:spcBef>
              <a:spcAft>
                <a:spcPts val="0"/>
              </a:spcAft>
              <a:buClr>
                <a:schemeClr val="lt1"/>
              </a:buClr>
              <a:buSzPts val="1400"/>
              <a:buChar char="●"/>
              <a:defRPr sz="1000">
                <a:latin typeface="Manrope Medium"/>
                <a:ea typeface="Manrope Medium"/>
                <a:cs typeface="Manrope Medium"/>
                <a:sym typeface="Manrope Medium"/>
              </a:defRPr>
            </a:lvl7pPr>
            <a:lvl8pPr indent="-317500" lvl="7" marL="3657600">
              <a:spcBef>
                <a:spcPts val="0"/>
              </a:spcBef>
              <a:spcAft>
                <a:spcPts val="0"/>
              </a:spcAft>
              <a:buSzPts val="1400"/>
              <a:buChar char="○"/>
              <a:defRPr sz="1000">
                <a:latin typeface="Manrope Medium"/>
                <a:ea typeface="Manrope Medium"/>
                <a:cs typeface="Manrope Medium"/>
                <a:sym typeface="Manrope Medium"/>
              </a:defRPr>
            </a:lvl8pPr>
            <a:lvl9pPr indent="-317500" lvl="8" marL="4114800">
              <a:spcBef>
                <a:spcPts val="0"/>
              </a:spcBef>
              <a:spcAft>
                <a:spcPts val="0"/>
              </a:spcAft>
              <a:buClr>
                <a:schemeClr val="lt1"/>
              </a:buClr>
              <a:buSzPts val="1400"/>
              <a:buChar char="■"/>
              <a:defRPr sz="1000">
                <a:latin typeface="Manrope Medium"/>
                <a:ea typeface="Manrope Medium"/>
                <a:cs typeface="Manrope Medium"/>
                <a:sym typeface="Manrope Medium"/>
              </a:defRPr>
            </a:lvl9pPr>
          </a:lstStyle>
          <a:p/>
        </p:txBody>
      </p:sp>
      <p:sp>
        <p:nvSpPr>
          <p:cNvPr id="534" name="Google Shape;534;p27"/>
          <p:cNvSpPr txBox="1"/>
          <p:nvPr>
            <p:ph type="title"/>
          </p:nvPr>
        </p:nvSpPr>
        <p:spPr>
          <a:xfrm>
            <a:off x="521275" y="525800"/>
            <a:ext cx="2094900" cy="143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1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325">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otes ">
  <p:cSld name="CUSTOM_2">
    <p:spTree>
      <p:nvGrpSpPr>
        <p:cNvPr id="535" name="Shape 535"/>
        <p:cNvGrpSpPr/>
        <p:nvPr/>
      </p:nvGrpSpPr>
      <p:grpSpPr>
        <a:xfrm>
          <a:off x="0" y="0"/>
          <a:ext cx="0" cy="0"/>
          <a:chOff x="0" y="0"/>
          <a:chExt cx="0" cy="0"/>
        </a:xfrm>
      </p:grpSpPr>
      <p:grpSp>
        <p:nvGrpSpPr>
          <p:cNvPr id="536" name="Google Shape;536;p28"/>
          <p:cNvGrpSpPr/>
          <p:nvPr/>
        </p:nvGrpSpPr>
        <p:grpSpPr>
          <a:xfrm>
            <a:off x="0" y="-6300"/>
            <a:ext cx="9162087" cy="5150040"/>
            <a:chOff x="11751" y="-6300"/>
            <a:chExt cx="9190577" cy="5150040"/>
          </a:xfrm>
        </p:grpSpPr>
        <p:grpSp>
          <p:nvGrpSpPr>
            <p:cNvPr id="537" name="Google Shape;537;p28"/>
            <p:cNvGrpSpPr/>
            <p:nvPr/>
          </p:nvGrpSpPr>
          <p:grpSpPr>
            <a:xfrm>
              <a:off x="11751" y="-6300"/>
              <a:ext cx="4777902" cy="2703033"/>
              <a:chOff x="11750" y="-6290"/>
              <a:chExt cx="9125100" cy="5162400"/>
            </a:xfrm>
          </p:grpSpPr>
          <p:cxnSp>
            <p:nvCxnSpPr>
              <p:cNvPr id="538" name="Google Shape;538;p28"/>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39" name="Google Shape;539;p28"/>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0" name="Google Shape;540;p28"/>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1" name="Google Shape;541;p28"/>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2" name="Google Shape;542;p28"/>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3" name="Google Shape;543;p28"/>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4" name="Google Shape;544;p28"/>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5" name="Google Shape;545;p28"/>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6" name="Google Shape;546;p28"/>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7" name="Google Shape;547;p28"/>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8" name="Google Shape;548;p28"/>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9" name="Google Shape;549;p28"/>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50" name="Google Shape;550;p28"/>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1" name="Google Shape;551;p28"/>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2" name="Google Shape;552;p28"/>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3" name="Google Shape;553;p28"/>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4" name="Google Shape;554;p28"/>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5" name="Google Shape;555;p28"/>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6" name="Google Shape;556;p28"/>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7" name="Google Shape;557;p28"/>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8" name="Google Shape;558;p28"/>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9" name="Google Shape;559;p28"/>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560" name="Google Shape;560;p28"/>
            <p:cNvGrpSpPr/>
            <p:nvPr/>
          </p:nvGrpSpPr>
          <p:grpSpPr>
            <a:xfrm>
              <a:off x="11751" y="2440707"/>
              <a:ext cx="4777902" cy="2703033"/>
              <a:chOff x="11750" y="-6290"/>
              <a:chExt cx="9125100" cy="5162400"/>
            </a:xfrm>
          </p:grpSpPr>
          <p:cxnSp>
            <p:nvCxnSpPr>
              <p:cNvPr id="561" name="Google Shape;561;p28"/>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2" name="Google Shape;562;p28"/>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3" name="Google Shape;563;p28"/>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4" name="Google Shape;564;p28"/>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5" name="Google Shape;565;p28"/>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6" name="Google Shape;566;p28"/>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7" name="Google Shape;567;p28"/>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8" name="Google Shape;568;p28"/>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9" name="Google Shape;569;p28"/>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0" name="Google Shape;570;p28"/>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1" name="Google Shape;571;p28"/>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2" name="Google Shape;572;p28"/>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3" name="Google Shape;573;p28"/>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4" name="Google Shape;574;p28"/>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5" name="Google Shape;575;p28"/>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6" name="Google Shape;576;p28"/>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7" name="Google Shape;577;p28"/>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8" name="Google Shape;578;p28"/>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9" name="Google Shape;579;p28"/>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0" name="Google Shape;580;p28"/>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1" name="Google Shape;581;p28"/>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2" name="Google Shape;582;p28"/>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583" name="Google Shape;583;p28"/>
            <p:cNvGrpSpPr/>
            <p:nvPr/>
          </p:nvGrpSpPr>
          <p:grpSpPr>
            <a:xfrm>
              <a:off x="4424426" y="-6300"/>
              <a:ext cx="4777902" cy="2703033"/>
              <a:chOff x="11750" y="-6290"/>
              <a:chExt cx="9125100" cy="5162400"/>
            </a:xfrm>
          </p:grpSpPr>
          <p:cxnSp>
            <p:nvCxnSpPr>
              <p:cNvPr id="584" name="Google Shape;584;p28"/>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5" name="Google Shape;585;p28"/>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6" name="Google Shape;586;p28"/>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7" name="Google Shape;587;p28"/>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8" name="Google Shape;588;p28"/>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9" name="Google Shape;589;p28"/>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0" name="Google Shape;590;p28"/>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1" name="Google Shape;591;p28"/>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2" name="Google Shape;592;p28"/>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3" name="Google Shape;593;p28"/>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4" name="Google Shape;594;p28"/>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5" name="Google Shape;595;p28"/>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6" name="Google Shape;596;p28"/>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97" name="Google Shape;597;p28"/>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98" name="Google Shape;598;p28"/>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99" name="Google Shape;599;p28"/>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0" name="Google Shape;600;p28"/>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1" name="Google Shape;601;p28"/>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2" name="Google Shape;602;p28"/>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3" name="Google Shape;603;p28"/>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4" name="Google Shape;604;p28"/>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5" name="Google Shape;605;p28"/>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606" name="Google Shape;606;p28"/>
            <p:cNvGrpSpPr/>
            <p:nvPr/>
          </p:nvGrpSpPr>
          <p:grpSpPr>
            <a:xfrm>
              <a:off x="4424426" y="2440707"/>
              <a:ext cx="4777902" cy="2703033"/>
              <a:chOff x="11750" y="-6290"/>
              <a:chExt cx="9125100" cy="5162400"/>
            </a:xfrm>
          </p:grpSpPr>
          <p:cxnSp>
            <p:nvCxnSpPr>
              <p:cNvPr id="607" name="Google Shape;607;p28"/>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08" name="Google Shape;608;p28"/>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09" name="Google Shape;609;p28"/>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0" name="Google Shape;610;p28"/>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1" name="Google Shape;611;p28"/>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2" name="Google Shape;612;p28"/>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3" name="Google Shape;613;p28"/>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4" name="Google Shape;614;p28"/>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5" name="Google Shape;615;p28"/>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6" name="Google Shape;616;p28"/>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7" name="Google Shape;617;p28"/>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8" name="Google Shape;618;p28"/>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9" name="Google Shape;619;p28"/>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0" name="Google Shape;620;p28"/>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1" name="Google Shape;621;p28"/>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2" name="Google Shape;622;p28"/>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3" name="Google Shape;623;p28"/>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4" name="Google Shape;624;p28"/>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5" name="Google Shape;625;p28"/>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6" name="Google Shape;626;p28"/>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7" name="Google Shape;627;p28"/>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8" name="Google Shape;628;p28"/>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sp>
        <p:nvSpPr>
          <p:cNvPr id="629" name="Google Shape;629;p28"/>
          <p:cNvSpPr txBox="1"/>
          <p:nvPr>
            <p:ph type="title"/>
          </p:nvPr>
        </p:nvSpPr>
        <p:spPr>
          <a:xfrm>
            <a:off x="532800" y="1269600"/>
            <a:ext cx="2618400" cy="472800"/>
          </a:xfrm>
          <a:prstGeom prst="rect">
            <a:avLst/>
          </a:prstGeom>
        </p:spPr>
        <p:txBody>
          <a:bodyPr anchorCtr="0" anchor="ctr" bIns="91425" lIns="182875" spcFirstLastPara="1" rIns="91425" wrap="square" tIns="91425">
            <a:noAutofit/>
          </a:bodyPr>
          <a:lstStyle>
            <a:lvl1pPr lvl="0" algn="ctr">
              <a:lnSpc>
                <a:spcPct val="100000"/>
              </a:lnSpc>
              <a:spcBef>
                <a:spcPts val="0"/>
              </a:spcBef>
              <a:spcAft>
                <a:spcPts val="0"/>
              </a:spcAft>
              <a:buClr>
                <a:schemeClr val="lt1"/>
              </a:buClr>
              <a:buSzPts val="1300"/>
              <a:buNone/>
              <a:defRPr b="0" sz="1900"/>
            </a:lvl1pPr>
            <a:lvl2pPr lvl="1">
              <a:spcBef>
                <a:spcPts val="100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30" name="Google Shape;630;p28"/>
          <p:cNvSpPr txBox="1"/>
          <p:nvPr>
            <p:ph idx="1" type="subTitle"/>
          </p:nvPr>
        </p:nvSpPr>
        <p:spPr>
          <a:xfrm>
            <a:off x="520800" y="1711450"/>
            <a:ext cx="2642400" cy="1240500"/>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1" name="Google Shape;631;p28"/>
          <p:cNvSpPr txBox="1"/>
          <p:nvPr>
            <p:ph idx="2" type="subTitle"/>
          </p:nvPr>
        </p:nvSpPr>
        <p:spPr>
          <a:xfrm>
            <a:off x="531875" y="2928325"/>
            <a:ext cx="2618400" cy="395100"/>
          </a:xfrm>
          <a:prstGeom prst="rect">
            <a:avLst/>
          </a:prstGeom>
        </p:spPr>
        <p:txBody>
          <a:bodyPr anchorCtr="0" anchor="t" bIns="91425" lIns="182875" spcFirstLastPara="1" rIns="91425" wrap="square" tIns="91425">
            <a:noAutofit/>
          </a:bodyPr>
          <a:lstStyle>
            <a:lvl1pPr lvl="0">
              <a:lnSpc>
                <a:spcPct val="100000"/>
              </a:lnSpc>
              <a:spcBef>
                <a:spcPts val="0"/>
              </a:spcBef>
              <a:spcAft>
                <a:spcPts val="0"/>
              </a:spcAft>
              <a:buSzPts val="1200"/>
              <a:buNone/>
              <a:defRPr b="1" sz="1000" u="sng"/>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2" name="Google Shape;632;p28"/>
          <p:cNvSpPr txBox="1"/>
          <p:nvPr>
            <p:ph idx="3" type="title"/>
          </p:nvPr>
        </p:nvSpPr>
        <p:spPr>
          <a:xfrm rot="139861">
            <a:off x="3291201" y="1217875"/>
            <a:ext cx="2618467" cy="472890"/>
          </a:xfrm>
          <a:prstGeom prst="rect">
            <a:avLst/>
          </a:prstGeom>
        </p:spPr>
        <p:txBody>
          <a:bodyPr anchorCtr="0" anchor="ctr" bIns="91425" lIns="182875" spcFirstLastPara="1" rIns="91425" wrap="square" tIns="91425">
            <a:spAutoFit/>
          </a:bodyPr>
          <a:lstStyle>
            <a:lvl1pPr lvl="0" algn="ctr">
              <a:lnSpc>
                <a:spcPct val="100000"/>
              </a:lnSpc>
              <a:spcBef>
                <a:spcPts val="0"/>
              </a:spcBef>
              <a:spcAft>
                <a:spcPts val="0"/>
              </a:spcAft>
              <a:buClr>
                <a:schemeClr val="lt1"/>
              </a:buClr>
              <a:buSzPts val="1900"/>
              <a:buNone/>
              <a:defRPr b="0" sz="1900"/>
            </a:lvl1pPr>
            <a:lvl2pPr lvl="1">
              <a:spcBef>
                <a:spcPts val="100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33" name="Google Shape;633;p28"/>
          <p:cNvSpPr txBox="1"/>
          <p:nvPr>
            <p:ph idx="4" type="subTitle"/>
          </p:nvPr>
        </p:nvSpPr>
        <p:spPr>
          <a:xfrm rot="139761">
            <a:off x="3245632" y="1659003"/>
            <a:ext cx="2642483" cy="1240624"/>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28"/>
          <p:cNvSpPr txBox="1"/>
          <p:nvPr>
            <p:ph idx="5" type="subTitle"/>
          </p:nvPr>
        </p:nvSpPr>
        <p:spPr>
          <a:xfrm rot="139861">
            <a:off x="3224189" y="2875212"/>
            <a:ext cx="2618467" cy="395132"/>
          </a:xfrm>
          <a:prstGeom prst="rect">
            <a:avLst/>
          </a:prstGeom>
        </p:spPr>
        <p:txBody>
          <a:bodyPr anchorCtr="0" anchor="t" bIns="91425" lIns="182875" spcFirstLastPara="1" rIns="91425" wrap="square" tIns="91425">
            <a:noAutofit/>
          </a:bodyPr>
          <a:lstStyle>
            <a:lvl1pPr lvl="0">
              <a:lnSpc>
                <a:spcPct val="100000"/>
              </a:lnSpc>
              <a:spcBef>
                <a:spcPts val="0"/>
              </a:spcBef>
              <a:spcAft>
                <a:spcPts val="0"/>
              </a:spcAft>
              <a:buSzPts val="1200"/>
              <a:buNone/>
              <a:defRPr b="1" sz="1000" u="sng"/>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5" name="Google Shape;635;p28"/>
          <p:cNvSpPr txBox="1"/>
          <p:nvPr>
            <p:ph idx="6" type="title"/>
          </p:nvPr>
        </p:nvSpPr>
        <p:spPr>
          <a:xfrm>
            <a:off x="5994100" y="1252413"/>
            <a:ext cx="2618400" cy="472800"/>
          </a:xfrm>
          <a:prstGeom prst="rect">
            <a:avLst/>
          </a:prstGeom>
        </p:spPr>
        <p:txBody>
          <a:bodyPr anchorCtr="0" anchor="ctr" bIns="91425" lIns="182875" spcFirstLastPara="1" rIns="91425" wrap="square" tIns="91425">
            <a:noAutofit/>
          </a:bodyPr>
          <a:lstStyle>
            <a:lvl1pPr lvl="0" algn="ctr">
              <a:lnSpc>
                <a:spcPct val="100000"/>
              </a:lnSpc>
              <a:spcBef>
                <a:spcPts val="0"/>
              </a:spcBef>
              <a:spcAft>
                <a:spcPts val="0"/>
              </a:spcAft>
              <a:buClr>
                <a:schemeClr val="lt1"/>
              </a:buClr>
              <a:buSzPts val="1900"/>
              <a:buNone/>
              <a:defRPr b="0" sz="1900"/>
            </a:lvl1pPr>
            <a:lvl2pPr lvl="1">
              <a:spcBef>
                <a:spcPts val="100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36" name="Google Shape;636;p28"/>
          <p:cNvSpPr txBox="1"/>
          <p:nvPr>
            <p:ph idx="7" type="subTitle"/>
          </p:nvPr>
        </p:nvSpPr>
        <p:spPr>
          <a:xfrm>
            <a:off x="5982100" y="1694263"/>
            <a:ext cx="2642400" cy="1240500"/>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7" name="Google Shape;637;p28"/>
          <p:cNvSpPr txBox="1"/>
          <p:nvPr>
            <p:ph idx="8" type="subTitle"/>
          </p:nvPr>
        </p:nvSpPr>
        <p:spPr>
          <a:xfrm>
            <a:off x="5993175" y="2911138"/>
            <a:ext cx="2618400" cy="395100"/>
          </a:xfrm>
          <a:prstGeom prst="rect">
            <a:avLst/>
          </a:prstGeom>
        </p:spPr>
        <p:txBody>
          <a:bodyPr anchorCtr="0" anchor="t" bIns="91425" lIns="182875" spcFirstLastPara="1" rIns="91425" wrap="square" tIns="91425">
            <a:noAutofit/>
          </a:bodyPr>
          <a:lstStyle>
            <a:lvl1pPr lvl="0">
              <a:lnSpc>
                <a:spcPct val="100000"/>
              </a:lnSpc>
              <a:spcBef>
                <a:spcPts val="0"/>
              </a:spcBef>
              <a:spcAft>
                <a:spcPts val="0"/>
              </a:spcAft>
              <a:buSzPts val="1200"/>
              <a:buNone/>
              <a:defRPr b="1" sz="1000" u="sng"/>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8" name="Google Shape;638;p28"/>
          <p:cNvSpPr txBox="1"/>
          <p:nvPr>
            <p:ph idx="9" type="subTitle"/>
          </p:nvPr>
        </p:nvSpPr>
        <p:spPr>
          <a:xfrm>
            <a:off x="3254000" y="3461675"/>
            <a:ext cx="2529300" cy="935100"/>
          </a:xfrm>
          <a:prstGeom prst="rect">
            <a:avLst/>
          </a:prstGeom>
        </p:spPr>
        <p:txBody>
          <a:bodyPr anchorCtr="0" anchor="ctr" bIns="91425" lIns="182875" spcFirstLastPara="1" rIns="91425" wrap="square" tIns="0">
            <a:noAutofit/>
          </a:bodyPr>
          <a:lstStyle>
            <a:lvl1pPr lvl="0">
              <a:lnSpc>
                <a:spcPct val="100000"/>
              </a:lnSpc>
              <a:spcBef>
                <a:spcPts val="0"/>
              </a:spcBef>
              <a:spcAft>
                <a:spcPts val="0"/>
              </a:spcAft>
              <a:buSzPts val="1300"/>
              <a:buFont typeface="Arial"/>
              <a:buNone/>
              <a:defRPr sz="1000">
                <a:latin typeface="Manrope ExtraBold"/>
                <a:ea typeface="Manrope ExtraBold"/>
                <a:cs typeface="Manrope ExtraBold"/>
                <a:sym typeface="Manrope ExtraBold"/>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9" name="Google Shape;639;p28"/>
          <p:cNvSpPr txBox="1"/>
          <p:nvPr>
            <p:ph idx="13" type="subTitle"/>
          </p:nvPr>
        </p:nvSpPr>
        <p:spPr>
          <a:xfrm>
            <a:off x="3254000" y="3840475"/>
            <a:ext cx="2644800" cy="761100"/>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0" name="Google Shape;640;p28"/>
          <p:cNvSpPr txBox="1"/>
          <p:nvPr>
            <p:ph idx="14" type="subTitle"/>
          </p:nvPr>
        </p:nvSpPr>
        <p:spPr>
          <a:xfrm rot="-143344">
            <a:off x="503564" y="3472782"/>
            <a:ext cx="2526096" cy="935014"/>
          </a:xfrm>
          <a:prstGeom prst="rect">
            <a:avLst/>
          </a:prstGeom>
        </p:spPr>
        <p:txBody>
          <a:bodyPr anchorCtr="0" anchor="ctr" bIns="91425" lIns="182875" spcFirstLastPara="1" rIns="91425" wrap="square" tIns="0">
            <a:noAutofit/>
          </a:bodyPr>
          <a:lstStyle>
            <a:lvl1pPr lvl="0">
              <a:lnSpc>
                <a:spcPct val="100000"/>
              </a:lnSpc>
              <a:spcBef>
                <a:spcPts val="0"/>
              </a:spcBef>
              <a:spcAft>
                <a:spcPts val="0"/>
              </a:spcAft>
              <a:buSzPts val="1200"/>
              <a:buNone/>
              <a:defRPr sz="1000">
                <a:latin typeface="Manrope ExtraBold"/>
                <a:ea typeface="Manrope ExtraBold"/>
                <a:cs typeface="Manrope ExtraBold"/>
                <a:sym typeface="Manrope ExtraBold"/>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1" name="Google Shape;641;p28"/>
          <p:cNvSpPr txBox="1"/>
          <p:nvPr>
            <p:ph idx="15" type="subTitle"/>
          </p:nvPr>
        </p:nvSpPr>
        <p:spPr>
          <a:xfrm rot="-143157">
            <a:off x="515751" y="3848927"/>
            <a:ext cx="2644693" cy="761165"/>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2" name="Google Shape;642;p28"/>
          <p:cNvSpPr txBox="1"/>
          <p:nvPr>
            <p:ph idx="16" type="subTitle"/>
          </p:nvPr>
        </p:nvSpPr>
        <p:spPr>
          <a:xfrm>
            <a:off x="5975950" y="3457125"/>
            <a:ext cx="2506800" cy="935100"/>
          </a:xfrm>
          <a:prstGeom prst="rect">
            <a:avLst/>
          </a:prstGeom>
        </p:spPr>
        <p:txBody>
          <a:bodyPr anchorCtr="0" anchor="ctr" bIns="91425" lIns="182875" spcFirstLastPara="1" rIns="91425" wrap="square" tIns="0">
            <a:noAutofit/>
          </a:bodyPr>
          <a:lstStyle>
            <a:lvl1pPr lvl="0">
              <a:lnSpc>
                <a:spcPct val="100000"/>
              </a:lnSpc>
              <a:spcBef>
                <a:spcPts val="0"/>
              </a:spcBef>
              <a:spcAft>
                <a:spcPts val="0"/>
              </a:spcAft>
              <a:buSzPts val="1200"/>
              <a:buNone/>
              <a:defRPr sz="1000">
                <a:latin typeface="Manrope ExtraBold"/>
                <a:ea typeface="Manrope ExtraBold"/>
                <a:cs typeface="Manrope ExtraBold"/>
                <a:sym typeface="Manrope ExtraBold"/>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3" name="Google Shape;643;p28"/>
          <p:cNvSpPr txBox="1"/>
          <p:nvPr>
            <p:ph idx="17" type="subTitle"/>
          </p:nvPr>
        </p:nvSpPr>
        <p:spPr>
          <a:xfrm>
            <a:off x="5975950" y="3835925"/>
            <a:ext cx="2644800" cy="761100"/>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Subtitle and Note">
  <p:cSld name="CUSTOM_1_1_2_2">
    <p:spTree>
      <p:nvGrpSpPr>
        <p:cNvPr id="644" name="Shape 644"/>
        <p:cNvGrpSpPr/>
        <p:nvPr/>
      </p:nvGrpSpPr>
      <p:grpSpPr>
        <a:xfrm>
          <a:off x="0" y="0"/>
          <a:ext cx="0" cy="0"/>
          <a:chOff x="0" y="0"/>
          <a:chExt cx="0" cy="0"/>
        </a:xfrm>
      </p:grpSpPr>
      <p:sp>
        <p:nvSpPr>
          <p:cNvPr id="645" name="Google Shape;645;p29"/>
          <p:cNvSpPr txBox="1"/>
          <p:nvPr>
            <p:ph idx="1" type="body"/>
          </p:nvPr>
        </p:nvSpPr>
        <p:spPr>
          <a:xfrm>
            <a:off x="509725" y="1130288"/>
            <a:ext cx="4174800" cy="33540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200"/>
              <a:buNone/>
              <a:defRPr/>
            </a:lvl1pPr>
            <a:lvl2pPr indent="-304800" lvl="1" marL="914400">
              <a:spcBef>
                <a:spcPts val="0"/>
              </a:spcBef>
              <a:spcAft>
                <a:spcPts val="0"/>
              </a:spcAft>
              <a:buSzPts val="1200"/>
              <a:buFont typeface="Manrope"/>
              <a:buChar char="○"/>
              <a:defRPr/>
            </a:lvl2pPr>
            <a:lvl3pPr indent="-304800" lvl="2" marL="1371600">
              <a:spcBef>
                <a:spcPts val="0"/>
              </a:spcBef>
              <a:spcAft>
                <a:spcPts val="0"/>
              </a:spcAft>
              <a:buSzPts val="1200"/>
              <a:buFont typeface="Manrope"/>
              <a:buChar char="■"/>
              <a:defRPr/>
            </a:lvl3pPr>
            <a:lvl4pPr indent="-304800" lvl="3" marL="1828800">
              <a:spcBef>
                <a:spcPts val="0"/>
              </a:spcBef>
              <a:spcAft>
                <a:spcPts val="0"/>
              </a:spcAft>
              <a:buSzPts val="1200"/>
              <a:buFont typeface="Manrope"/>
              <a:buChar char="●"/>
              <a:defRPr/>
            </a:lvl4pPr>
            <a:lvl5pPr indent="-304800" lvl="4" marL="2286000">
              <a:spcBef>
                <a:spcPts val="0"/>
              </a:spcBef>
              <a:spcAft>
                <a:spcPts val="0"/>
              </a:spcAft>
              <a:buSzPts val="1200"/>
              <a:buFont typeface="Manrope"/>
              <a:buChar char="○"/>
              <a:defRPr/>
            </a:lvl5pPr>
            <a:lvl6pPr indent="-304800" lvl="5" marL="2743200">
              <a:spcBef>
                <a:spcPts val="0"/>
              </a:spcBef>
              <a:spcAft>
                <a:spcPts val="0"/>
              </a:spcAft>
              <a:buSzPts val="1200"/>
              <a:buFont typeface="Manrope"/>
              <a:buChar char="■"/>
              <a:defRPr/>
            </a:lvl6pPr>
            <a:lvl7pPr indent="-304800" lvl="6" marL="3200400">
              <a:spcBef>
                <a:spcPts val="0"/>
              </a:spcBef>
              <a:spcAft>
                <a:spcPts val="0"/>
              </a:spcAft>
              <a:buSzPts val="1200"/>
              <a:buFont typeface="Manrope"/>
              <a:buChar char="●"/>
              <a:defRPr/>
            </a:lvl7pPr>
            <a:lvl8pPr indent="-304800" lvl="7" marL="3657600">
              <a:spcBef>
                <a:spcPts val="0"/>
              </a:spcBef>
              <a:spcAft>
                <a:spcPts val="0"/>
              </a:spcAft>
              <a:buSzPts val="1200"/>
              <a:buFont typeface="Manrope"/>
              <a:buChar char="○"/>
              <a:defRPr/>
            </a:lvl8pPr>
            <a:lvl9pPr indent="-304800" lvl="8" marL="4114800">
              <a:spcBef>
                <a:spcPts val="0"/>
              </a:spcBef>
              <a:spcAft>
                <a:spcPts val="0"/>
              </a:spcAft>
              <a:buSzPts val="1200"/>
              <a:buFont typeface="Manrope"/>
              <a:buChar char="■"/>
              <a:defRPr/>
            </a:lvl9pPr>
          </a:lstStyle>
          <a:p/>
        </p:txBody>
      </p:sp>
      <p:cxnSp>
        <p:nvCxnSpPr>
          <p:cNvPr id="646" name="Google Shape;646;p29"/>
          <p:cNvCxnSpPr/>
          <p:nvPr/>
        </p:nvCxnSpPr>
        <p:spPr>
          <a:xfrm>
            <a:off x="0" y="28463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47" name="Google Shape;647;p29"/>
          <p:cNvCxnSpPr/>
          <p:nvPr/>
        </p:nvCxnSpPr>
        <p:spPr>
          <a:xfrm>
            <a:off x="0" y="30749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48" name="Google Shape;648;p29"/>
          <p:cNvCxnSpPr/>
          <p:nvPr/>
        </p:nvCxnSpPr>
        <p:spPr>
          <a:xfrm>
            <a:off x="0" y="33035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49" name="Google Shape;649;p29"/>
          <p:cNvCxnSpPr/>
          <p:nvPr/>
        </p:nvCxnSpPr>
        <p:spPr>
          <a:xfrm>
            <a:off x="0" y="35321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0" name="Google Shape;650;p29"/>
          <p:cNvCxnSpPr/>
          <p:nvPr/>
        </p:nvCxnSpPr>
        <p:spPr>
          <a:xfrm>
            <a:off x="0" y="37607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1" name="Google Shape;651;p29"/>
          <p:cNvCxnSpPr/>
          <p:nvPr/>
        </p:nvCxnSpPr>
        <p:spPr>
          <a:xfrm>
            <a:off x="0" y="39893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2" name="Google Shape;652;p29"/>
          <p:cNvCxnSpPr/>
          <p:nvPr/>
        </p:nvCxnSpPr>
        <p:spPr>
          <a:xfrm>
            <a:off x="0" y="42179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3" name="Google Shape;653;p29"/>
          <p:cNvCxnSpPr/>
          <p:nvPr/>
        </p:nvCxnSpPr>
        <p:spPr>
          <a:xfrm>
            <a:off x="0" y="44465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4" name="Google Shape;654;p29"/>
          <p:cNvCxnSpPr/>
          <p:nvPr/>
        </p:nvCxnSpPr>
        <p:spPr>
          <a:xfrm>
            <a:off x="0" y="46751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5" name="Google Shape;655;p29"/>
          <p:cNvCxnSpPr/>
          <p:nvPr/>
        </p:nvCxnSpPr>
        <p:spPr>
          <a:xfrm>
            <a:off x="0" y="49037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6" name="Google Shape;656;p29"/>
          <p:cNvCxnSpPr/>
          <p:nvPr/>
        </p:nvCxnSpPr>
        <p:spPr>
          <a:xfrm>
            <a:off x="0" y="939481"/>
            <a:ext cx="9144000" cy="0"/>
          </a:xfrm>
          <a:prstGeom prst="straightConnector1">
            <a:avLst/>
          </a:prstGeom>
          <a:noFill/>
          <a:ln cap="flat" cmpd="sng" w="9525">
            <a:solidFill>
              <a:schemeClr val="accent5"/>
            </a:solidFill>
            <a:prstDash val="solid"/>
            <a:round/>
            <a:headEnd len="sm" w="sm" type="none"/>
            <a:tailEnd len="sm" w="sm" type="none"/>
          </a:ln>
        </p:spPr>
      </p:cxnSp>
      <p:sp>
        <p:nvSpPr>
          <p:cNvPr id="657" name="Google Shape;657;p29"/>
          <p:cNvSpPr txBox="1"/>
          <p:nvPr>
            <p:ph type="title"/>
          </p:nvPr>
        </p:nvSpPr>
        <p:spPr>
          <a:xfrm>
            <a:off x="509725" y="525800"/>
            <a:ext cx="4785900" cy="600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100"/>
              <a:buNone/>
              <a:defRPr b="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58" name="Google Shape;658;p29"/>
          <p:cNvSpPr txBox="1"/>
          <p:nvPr>
            <p:ph idx="2" type="subTitle"/>
          </p:nvPr>
        </p:nvSpPr>
        <p:spPr>
          <a:xfrm rot="-182546">
            <a:off x="5376031" y="2587214"/>
            <a:ext cx="3108782" cy="501711"/>
          </a:xfrm>
          <a:prstGeom prst="rect">
            <a:avLst/>
          </a:prstGeom>
        </p:spPr>
        <p:txBody>
          <a:bodyPr anchorCtr="0" anchor="t" bIns="91425" lIns="182875" spcFirstLastPara="1" rIns="91425" wrap="square" tIns="91425">
            <a:noAutofit/>
          </a:bodyPr>
          <a:lstStyle>
            <a:lvl1pPr lvl="0">
              <a:lnSpc>
                <a:spcPct val="100000"/>
              </a:lnSpc>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9" name="Google Shape;659;p29"/>
          <p:cNvSpPr txBox="1"/>
          <p:nvPr>
            <p:ph idx="3" type="subTitle"/>
          </p:nvPr>
        </p:nvSpPr>
        <p:spPr>
          <a:xfrm rot="-182643">
            <a:off x="5853959" y="3074975"/>
            <a:ext cx="2977201" cy="1813059"/>
          </a:xfrm>
          <a:prstGeom prst="rect">
            <a:avLst/>
          </a:prstGeom>
        </p:spPr>
        <p:txBody>
          <a:bodyPr anchorCtr="0" anchor="t" bIns="91425" lIns="182875" spcFirstLastPara="1" rIns="91425" wrap="square" tIns="182875">
            <a:noAutofit/>
          </a:bodyPr>
          <a:lstStyle>
            <a:lvl1pPr lvl="0">
              <a:lnSpc>
                <a:spcPct val="100000"/>
              </a:lnSpc>
              <a:spcBef>
                <a:spcPts val="0"/>
              </a:spcBef>
              <a:spcAft>
                <a:spcPts val="0"/>
              </a:spcAft>
              <a:buSzPts val="12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6 Notes">
  <p:cSld name="CUSTOM_1_1_2_1">
    <p:spTree>
      <p:nvGrpSpPr>
        <p:cNvPr id="660" name="Shape 660"/>
        <p:cNvGrpSpPr/>
        <p:nvPr/>
      </p:nvGrpSpPr>
      <p:grpSpPr>
        <a:xfrm>
          <a:off x="0" y="0"/>
          <a:ext cx="0" cy="0"/>
          <a:chOff x="0" y="0"/>
          <a:chExt cx="0" cy="0"/>
        </a:xfrm>
      </p:grpSpPr>
      <p:sp>
        <p:nvSpPr>
          <p:cNvPr id="661" name="Google Shape;661;p30"/>
          <p:cNvSpPr txBox="1"/>
          <p:nvPr>
            <p:ph idx="1" type="subTitle"/>
          </p:nvPr>
        </p:nvSpPr>
        <p:spPr>
          <a:xfrm>
            <a:off x="2677850" y="665250"/>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800"/>
              <a:buFont typeface="Arial"/>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2" name="Google Shape;662;p30"/>
          <p:cNvSpPr txBox="1"/>
          <p:nvPr>
            <p:ph type="title"/>
          </p:nvPr>
        </p:nvSpPr>
        <p:spPr>
          <a:xfrm>
            <a:off x="5278050" y="277788"/>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63" name="Google Shape;663;p30"/>
          <p:cNvSpPr txBox="1"/>
          <p:nvPr>
            <p:ph idx="2" type="title"/>
          </p:nvPr>
        </p:nvSpPr>
        <p:spPr>
          <a:xfrm>
            <a:off x="7518350" y="277788"/>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b="1"/>
            </a:lvl2pPr>
            <a:lvl3pPr lvl="2">
              <a:spcBef>
                <a:spcPts val="0"/>
              </a:spcBef>
              <a:spcAft>
                <a:spcPts val="0"/>
              </a:spcAft>
              <a:buClr>
                <a:schemeClr val="lt1"/>
              </a:buClr>
              <a:buSzPts val="1400"/>
              <a:buNone/>
              <a:defRPr b="1"/>
            </a:lvl3pPr>
            <a:lvl4pPr lvl="3">
              <a:spcBef>
                <a:spcPts val="0"/>
              </a:spcBef>
              <a:spcAft>
                <a:spcPts val="0"/>
              </a:spcAft>
              <a:buClr>
                <a:schemeClr val="lt1"/>
              </a:buClr>
              <a:buSzPts val="1400"/>
              <a:buNone/>
              <a:defRPr b="1"/>
            </a:lvl4pPr>
            <a:lvl5pPr lvl="4">
              <a:spcBef>
                <a:spcPts val="0"/>
              </a:spcBef>
              <a:spcAft>
                <a:spcPts val="0"/>
              </a:spcAft>
              <a:buClr>
                <a:schemeClr val="lt1"/>
              </a:buClr>
              <a:buSzPts val="1400"/>
              <a:buNone/>
              <a:defRPr b="1"/>
            </a:lvl5pPr>
            <a:lvl6pPr lvl="5">
              <a:spcBef>
                <a:spcPts val="0"/>
              </a:spcBef>
              <a:spcAft>
                <a:spcPts val="0"/>
              </a:spcAft>
              <a:buClr>
                <a:schemeClr val="lt1"/>
              </a:buClr>
              <a:buSzPts val="1400"/>
              <a:buNone/>
              <a:defRPr b="1"/>
            </a:lvl6pPr>
            <a:lvl7pPr lvl="6">
              <a:spcBef>
                <a:spcPts val="0"/>
              </a:spcBef>
              <a:spcAft>
                <a:spcPts val="0"/>
              </a:spcAft>
              <a:buClr>
                <a:schemeClr val="lt1"/>
              </a:buClr>
              <a:buSzPts val="1400"/>
              <a:buNone/>
              <a:defRPr b="1"/>
            </a:lvl7pPr>
            <a:lvl8pPr lvl="7">
              <a:spcBef>
                <a:spcPts val="0"/>
              </a:spcBef>
              <a:spcAft>
                <a:spcPts val="0"/>
              </a:spcAft>
              <a:buClr>
                <a:schemeClr val="lt1"/>
              </a:buClr>
              <a:buSzPts val="1400"/>
              <a:buNone/>
              <a:defRPr b="1"/>
            </a:lvl8pPr>
            <a:lvl9pPr lvl="8">
              <a:spcBef>
                <a:spcPts val="0"/>
              </a:spcBef>
              <a:spcAft>
                <a:spcPts val="0"/>
              </a:spcAft>
              <a:buClr>
                <a:schemeClr val="lt1"/>
              </a:buClr>
              <a:buSzPts val="1400"/>
              <a:buNone/>
              <a:defRPr b="1"/>
            </a:lvl9pPr>
          </a:lstStyle>
          <a:p/>
        </p:txBody>
      </p:sp>
      <p:sp>
        <p:nvSpPr>
          <p:cNvPr id="664" name="Google Shape;664;p30"/>
          <p:cNvSpPr txBox="1"/>
          <p:nvPr>
            <p:ph idx="3" type="title"/>
          </p:nvPr>
        </p:nvSpPr>
        <p:spPr>
          <a:xfrm>
            <a:off x="3045175" y="2827013"/>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b="1"/>
            </a:lvl2pPr>
            <a:lvl3pPr lvl="2">
              <a:spcBef>
                <a:spcPts val="0"/>
              </a:spcBef>
              <a:spcAft>
                <a:spcPts val="0"/>
              </a:spcAft>
              <a:buClr>
                <a:schemeClr val="lt1"/>
              </a:buClr>
              <a:buSzPts val="1400"/>
              <a:buNone/>
              <a:defRPr b="1"/>
            </a:lvl3pPr>
            <a:lvl4pPr lvl="3">
              <a:spcBef>
                <a:spcPts val="0"/>
              </a:spcBef>
              <a:spcAft>
                <a:spcPts val="0"/>
              </a:spcAft>
              <a:buClr>
                <a:schemeClr val="lt1"/>
              </a:buClr>
              <a:buSzPts val="1400"/>
              <a:buNone/>
              <a:defRPr b="1"/>
            </a:lvl4pPr>
            <a:lvl5pPr lvl="4">
              <a:spcBef>
                <a:spcPts val="0"/>
              </a:spcBef>
              <a:spcAft>
                <a:spcPts val="0"/>
              </a:spcAft>
              <a:buClr>
                <a:schemeClr val="lt1"/>
              </a:buClr>
              <a:buSzPts val="1400"/>
              <a:buNone/>
              <a:defRPr b="1"/>
            </a:lvl5pPr>
            <a:lvl6pPr lvl="5">
              <a:spcBef>
                <a:spcPts val="0"/>
              </a:spcBef>
              <a:spcAft>
                <a:spcPts val="0"/>
              </a:spcAft>
              <a:buClr>
                <a:schemeClr val="lt1"/>
              </a:buClr>
              <a:buSzPts val="1400"/>
              <a:buNone/>
              <a:defRPr b="1"/>
            </a:lvl6pPr>
            <a:lvl7pPr lvl="6">
              <a:spcBef>
                <a:spcPts val="0"/>
              </a:spcBef>
              <a:spcAft>
                <a:spcPts val="0"/>
              </a:spcAft>
              <a:buClr>
                <a:schemeClr val="lt1"/>
              </a:buClr>
              <a:buSzPts val="1400"/>
              <a:buNone/>
              <a:defRPr b="1"/>
            </a:lvl7pPr>
            <a:lvl8pPr lvl="7">
              <a:spcBef>
                <a:spcPts val="0"/>
              </a:spcBef>
              <a:spcAft>
                <a:spcPts val="0"/>
              </a:spcAft>
              <a:buClr>
                <a:schemeClr val="lt1"/>
              </a:buClr>
              <a:buSzPts val="1400"/>
              <a:buNone/>
              <a:defRPr b="1"/>
            </a:lvl8pPr>
            <a:lvl9pPr lvl="8">
              <a:spcBef>
                <a:spcPts val="0"/>
              </a:spcBef>
              <a:spcAft>
                <a:spcPts val="0"/>
              </a:spcAft>
              <a:buClr>
                <a:schemeClr val="lt1"/>
              </a:buClr>
              <a:buSzPts val="1400"/>
              <a:buNone/>
              <a:defRPr b="1"/>
            </a:lvl9pPr>
          </a:lstStyle>
          <a:p/>
        </p:txBody>
      </p:sp>
      <p:sp>
        <p:nvSpPr>
          <p:cNvPr id="665" name="Google Shape;665;p30"/>
          <p:cNvSpPr txBox="1"/>
          <p:nvPr>
            <p:ph idx="4" type="title"/>
          </p:nvPr>
        </p:nvSpPr>
        <p:spPr>
          <a:xfrm>
            <a:off x="5270625" y="2827013"/>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b="1"/>
            </a:lvl2pPr>
            <a:lvl3pPr lvl="2">
              <a:spcBef>
                <a:spcPts val="0"/>
              </a:spcBef>
              <a:spcAft>
                <a:spcPts val="0"/>
              </a:spcAft>
              <a:buClr>
                <a:schemeClr val="lt1"/>
              </a:buClr>
              <a:buSzPts val="1400"/>
              <a:buNone/>
              <a:defRPr b="1"/>
            </a:lvl3pPr>
            <a:lvl4pPr lvl="3">
              <a:spcBef>
                <a:spcPts val="0"/>
              </a:spcBef>
              <a:spcAft>
                <a:spcPts val="0"/>
              </a:spcAft>
              <a:buClr>
                <a:schemeClr val="lt1"/>
              </a:buClr>
              <a:buSzPts val="1400"/>
              <a:buNone/>
              <a:defRPr b="1"/>
            </a:lvl4pPr>
            <a:lvl5pPr lvl="4">
              <a:spcBef>
                <a:spcPts val="0"/>
              </a:spcBef>
              <a:spcAft>
                <a:spcPts val="0"/>
              </a:spcAft>
              <a:buClr>
                <a:schemeClr val="lt1"/>
              </a:buClr>
              <a:buSzPts val="1400"/>
              <a:buNone/>
              <a:defRPr b="1"/>
            </a:lvl5pPr>
            <a:lvl6pPr lvl="5">
              <a:spcBef>
                <a:spcPts val="0"/>
              </a:spcBef>
              <a:spcAft>
                <a:spcPts val="0"/>
              </a:spcAft>
              <a:buClr>
                <a:schemeClr val="lt1"/>
              </a:buClr>
              <a:buSzPts val="1400"/>
              <a:buNone/>
              <a:defRPr b="1"/>
            </a:lvl6pPr>
            <a:lvl7pPr lvl="6">
              <a:spcBef>
                <a:spcPts val="0"/>
              </a:spcBef>
              <a:spcAft>
                <a:spcPts val="0"/>
              </a:spcAft>
              <a:buClr>
                <a:schemeClr val="lt1"/>
              </a:buClr>
              <a:buSzPts val="1400"/>
              <a:buNone/>
              <a:defRPr b="1"/>
            </a:lvl7pPr>
            <a:lvl8pPr lvl="7">
              <a:spcBef>
                <a:spcPts val="0"/>
              </a:spcBef>
              <a:spcAft>
                <a:spcPts val="0"/>
              </a:spcAft>
              <a:buClr>
                <a:schemeClr val="lt1"/>
              </a:buClr>
              <a:buSzPts val="1400"/>
              <a:buNone/>
              <a:defRPr b="1"/>
            </a:lvl8pPr>
            <a:lvl9pPr lvl="8">
              <a:spcBef>
                <a:spcPts val="0"/>
              </a:spcBef>
              <a:spcAft>
                <a:spcPts val="0"/>
              </a:spcAft>
              <a:buClr>
                <a:schemeClr val="lt1"/>
              </a:buClr>
              <a:buSzPts val="1400"/>
              <a:buNone/>
              <a:defRPr b="1"/>
            </a:lvl9pPr>
          </a:lstStyle>
          <a:p/>
        </p:txBody>
      </p:sp>
      <p:sp>
        <p:nvSpPr>
          <p:cNvPr id="666" name="Google Shape;666;p30"/>
          <p:cNvSpPr txBox="1"/>
          <p:nvPr>
            <p:ph idx="5" type="title"/>
          </p:nvPr>
        </p:nvSpPr>
        <p:spPr>
          <a:xfrm>
            <a:off x="7510925" y="2827013"/>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b="1"/>
            </a:lvl2pPr>
            <a:lvl3pPr lvl="2">
              <a:spcBef>
                <a:spcPts val="0"/>
              </a:spcBef>
              <a:spcAft>
                <a:spcPts val="0"/>
              </a:spcAft>
              <a:buClr>
                <a:schemeClr val="lt1"/>
              </a:buClr>
              <a:buSzPts val="1400"/>
              <a:buNone/>
              <a:defRPr b="1"/>
            </a:lvl3pPr>
            <a:lvl4pPr lvl="3">
              <a:spcBef>
                <a:spcPts val="0"/>
              </a:spcBef>
              <a:spcAft>
                <a:spcPts val="0"/>
              </a:spcAft>
              <a:buClr>
                <a:schemeClr val="lt1"/>
              </a:buClr>
              <a:buSzPts val="1400"/>
              <a:buNone/>
              <a:defRPr b="1"/>
            </a:lvl4pPr>
            <a:lvl5pPr lvl="4">
              <a:spcBef>
                <a:spcPts val="0"/>
              </a:spcBef>
              <a:spcAft>
                <a:spcPts val="0"/>
              </a:spcAft>
              <a:buClr>
                <a:schemeClr val="lt1"/>
              </a:buClr>
              <a:buSzPts val="1400"/>
              <a:buNone/>
              <a:defRPr b="1"/>
            </a:lvl5pPr>
            <a:lvl6pPr lvl="5">
              <a:spcBef>
                <a:spcPts val="0"/>
              </a:spcBef>
              <a:spcAft>
                <a:spcPts val="0"/>
              </a:spcAft>
              <a:buClr>
                <a:schemeClr val="lt1"/>
              </a:buClr>
              <a:buSzPts val="1400"/>
              <a:buNone/>
              <a:defRPr b="1"/>
            </a:lvl6pPr>
            <a:lvl7pPr lvl="6">
              <a:spcBef>
                <a:spcPts val="0"/>
              </a:spcBef>
              <a:spcAft>
                <a:spcPts val="0"/>
              </a:spcAft>
              <a:buClr>
                <a:schemeClr val="lt1"/>
              </a:buClr>
              <a:buSzPts val="1400"/>
              <a:buNone/>
              <a:defRPr b="1"/>
            </a:lvl7pPr>
            <a:lvl8pPr lvl="7">
              <a:spcBef>
                <a:spcPts val="0"/>
              </a:spcBef>
              <a:spcAft>
                <a:spcPts val="0"/>
              </a:spcAft>
              <a:buClr>
                <a:schemeClr val="lt1"/>
              </a:buClr>
              <a:buSzPts val="1400"/>
              <a:buNone/>
              <a:defRPr b="1"/>
            </a:lvl8pPr>
            <a:lvl9pPr lvl="8">
              <a:spcBef>
                <a:spcPts val="0"/>
              </a:spcBef>
              <a:spcAft>
                <a:spcPts val="0"/>
              </a:spcAft>
              <a:buClr>
                <a:schemeClr val="lt1"/>
              </a:buClr>
              <a:buSzPts val="1400"/>
              <a:buNone/>
              <a:defRPr b="1"/>
            </a:lvl9pPr>
          </a:lstStyle>
          <a:p/>
        </p:txBody>
      </p:sp>
      <p:sp>
        <p:nvSpPr>
          <p:cNvPr id="667" name="Google Shape;667;p30"/>
          <p:cNvSpPr txBox="1"/>
          <p:nvPr>
            <p:ph idx="6" type="title"/>
          </p:nvPr>
        </p:nvSpPr>
        <p:spPr>
          <a:xfrm>
            <a:off x="521275" y="525800"/>
            <a:ext cx="1897500" cy="143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1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8" name="Google Shape;668;p30"/>
          <p:cNvSpPr/>
          <p:nvPr/>
        </p:nvSpPr>
        <p:spPr>
          <a:xfrm>
            <a:off x="673550" y="3164224"/>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69" name="Google Shape;669;p30"/>
          <p:cNvSpPr/>
          <p:nvPr/>
        </p:nvSpPr>
        <p:spPr>
          <a:xfrm>
            <a:off x="673550" y="3413020"/>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70" name="Google Shape;670;p30"/>
          <p:cNvSpPr/>
          <p:nvPr/>
        </p:nvSpPr>
        <p:spPr>
          <a:xfrm>
            <a:off x="673550" y="3661816"/>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71" name="Google Shape;671;p30"/>
          <p:cNvSpPr/>
          <p:nvPr/>
        </p:nvSpPr>
        <p:spPr>
          <a:xfrm>
            <a:off x="673550" y="3910626"/>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72" name="Google Shape;672;p30"/>
          <p:cNvSpPr/>
          <p:nvPr/>
        </p:nvSpPr>
        <p:spPr>
          <a:xfrm>
            <a:off x="673550" y="4159422"/>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73" name="Google Shape;673;p30"/>
          <p:cNvSpPr/>
          <p:nvPr/>
        </p:nvSpPr>
        <p:spPr>
          <a:xfrm>
            <a:off x="673550" y="4408217"/>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grpSp>
        <p:nvGrpSpPr>
          <p:cNvPr id="674" name="Google Shape;674;p30"/>
          <p:cNvGrpSpPr/>
          <p:nvPr/>
        </p:nvGrpSpPr>
        <p:grpSpPr>
          <a:xfrm>
            <a:off x="666102" y="3359600"/>
            <a:ext cx="1540800" cy="1232286"/>
            <a:chOff x="666102" y="3359600"/>
            <a:chExt cx="1540800" cy="1232286"/>
          </a:xfrm>
        </p:grpSpPr>
        <p:cxnSp>
          <p:nvCxnSpPr>
            <p:cNvPr id="675" name="Google Shape;675;p30"/>
            <p:cNvCxnSpPr/>
            <p:nvPr/>
          </p:nvCxnSpPr>
          <p:spPr>
            <a:xfrm>
              <a:off x="666102" y="3359600"/>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76" name="Google Shape;676;p30"/>
            <p:cNvCxnSpPr/>
            <p:nvPr/>
          </p:nvCxnSpPr>
          <p:spPr>
            <a:xfrm>
              <a:off x="666102" y="3603081"/>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77" name="Google Shape;677;p30"/>
            <p:cNvCxnSpPr/>
            <p:nvPr/>
          </p:nvCxnSpPr>
          <p:spPr>
            <a:xfrm>
              <a:off x="666102" y="3846561"/>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78" name="Google Shape;678;p30"/>
            <p:cNvCxnSpPr/>
            <p:nvPr/>
          </p:nvCxnSpPr>
          <p:spPr>
            <a:xfrm>
              <a:off x="666102" y="4090042"/>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79" name="Google Shape;679;p30"/>
            <p:cNvCxnSpPr/>
            <p:nvPr/>
          </p:nvCxnSpPr>
          <p:spPr>
            <a:xfrm>
              <a:off x="666102" y="4340963"/>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80" name="Google Shape;680;p30"/>
            <p:cNvCxnSpPr/>
            <p:nvPr/>
          </p:nvCxnSpPr>
          <p:spPr>
            <a:xfrm>
              <a:off x="666102" y="4591886"/>
              <a:ext cx="1540800" cy="0"/>
            </a:xfrm>
            <a:prstGeom prst="straightConnector1">
              <a:avLst/>
            </a:prstGeom>
            <a:noFill/>
            <a:ln cap="flat" cmpd="sng" w="9525">
              <a:solidFill>
                <a:schemeClr val="accent5"/>
              </a:solidFill>
              <a:prstDash val="solid"/>
              <a:round/>
              <a:headEnd len="sm" w="sm" type="none"/>
              <a:tailEnd len="sm" w="sm" type="none"/>
            </a:ln>
          </p:spPr>
        </p:cxnSp>
      </p:grpSp>
      <p:cxnSp>
        <p:nvCxnSpPr>
          <p:cNvPr id="681" name="Google Shape;681;p30"/>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682" name="Google Shape;682;p30"/>
          <p:cNvGrpSpPr/>
          <p:nvPr/>
        </p:nvGrpSpPr>
        <p:grpSpPr>
          <a:xfrm>
            <a:off x="114406" y="175123"/>
            <a:ext cx="134104" cy="4750255"/>
            <a:chOff x="114406" y="175123"/>
            <a:chExt cx="134104" cy="4750255"/>
          </a:xfrm>
        </p:grpSpPr>
        <p:grpSp>
          <p:nvGrpSpPr>
            <p:cNvPr id="683" name="Google Shape;683;p30"/>
            <p:cNvGrpSpPr/>
            <p:nvPr/>
          </p:nvGrpSpPr>
          <p:grpSpPr>
            <a:xfrm>
              <a:off x="114406" y="175123"/>
              <a:ext cx="134104" cy="4334807"/>
              <a:chOff x="5432271" y="383100"/>
              <a:chExt cx="137854" cy="4456010"/>
            </a:xfrm>
          </p:grpSpPr>
          <p:grpSp>
            <p:nvGrpSpPr>
              <p:cNvPr id="684" name="Google Shape;684;p30"/>
              <p:cNvGrpSpPr/>
              <p:nvPr/>
            </p:nvGrpSpPr>
            <p:grpSpPr>
              <a:xfrm>
                <a:off x="5432271" y="383100"/>
                <a:ext cx="137854" cy="981668"/>
                <a:chOff x="5432271" y="383100"/>
                <a:chExt cx="137854" cy="981668"/>
              </a:xfrm>
            </p:grpSpPr>
            <p:sp>
              <p:nvSpPr>
                <p:cNvPr id="685" name="Google Shape;685;p30"/>
                <p:cNvSpPr/>
                <p:nvPr/>
              </p:nvSpPr>
              <p:spPr>
                <a:xfrm>
                  <a:off x="5433925" y="82211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86" name="Google Shape;686;p30"/>
                <p:cNvSpPr/>
                <p:nvPr/>
              </p:nvSpPr>
              <p:spPr>
                <a:xfrm>
                  <a:off x="5432271" y="383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87" name="Google Shape;687;p30"/>
                <p:cNvSpPr/>
                <p:nvPr/>
              </p:nvSpPr>
              <p:spPr>
                <a:xfrm>
                  <a:off x="5433925" y="1233968"/>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88" name="Google Shape;688;p30"/>
              <p:cNvGrpSpPr/>
              <p:nvPr/>
            </p:nvGrpSpPr>
            <p:grpSpPr>
              <a:xfrm>
                <a:off x="5432271" y="1678500"/>
                <a:ext cx="137854" cy="981668"/>
                <a:chOff x="5432271" y="383100"/>
                <a:chExt cx="137854" cy="981668"/>
              </a:xfrm>
            </p:grpSpPr>
            <p:sp>
              <p:nvSpPr>
                <p:cNvPr id="689" name="Google Shape;689;p30"/>
                <p:cNvSpPr/>
                <p:nvPr/>
              </p:nvSpPr>
              <p:spPr>
                <a:xfrm>
                  <a:off x="5432271" y="383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90" name="Google Shape;690;p30"/>
                <p:cNvSpPr/>
                <p:nvPr/>
              </p:nvSpPr>
              <p:spPr>
                <a:xfrm>
                  <a:off x="5433925" y="82211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91" name="Google Shape;691;p30"/>
                <p:cNvSpPr/>
                <p:nvPr/>
              </p:nvSpPr>
              <p:spPr>
                <a:xfrm>
                  <a:off x="5433925" y="1233968"/>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92" name="Google Shape;692;p30"/>
              <p:cNvGrpSpPr/>
              <p:nvPr/>
            </p:nvGrpSpPr>
            <p:grpSpPr>
              <a:xfrm>
                <a:off x="5432271" y="2973900"/>
                <a:ext cx="137854" cy="981668"/>
                <a:chOff x="5432271" y="383100"/>
                <a:chExt cx="137854" cy="981668"/>
              </a:xfrm>
            </p:grpSpPr>
            <p:sp>
              <p:nvSpPr>
                <p:cNvPr id="693" name="Google Shape;693;p30"/>
                <p:cNvSpPr/>
                <p:nvPr/>
              </p:nvSpPr>
              <p:spPr>
                <a:xfrm>
                  <a:off x="5432271" y="383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94" name="Google Shape;694;p30"/>
                <p:cNvSpPr/>
                <p:nvPr/>
              </p:nvSpPr>
              <p:spPr>
                <a:xfrm>
                  <a:off x="5433925" y="82211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95" name="Google Shape;695;p30"/>
                <p:cNvSpPr/>
                <p:nvPr/>
              </p:nvSpPr>
              <p:spPr>
                <a:xfrm>
                  <a:off x="5433925" y="1233968"/>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96" name="Google Shape;696;p30"/>
              <p:cNvGrpSpPr/>
              <p:nvPr/>
            </p:nvGrpSpPr>
            <p:grpSpPr>
              <a:xfrm>
                <a:off x="5432271" y="4269300"/>
                <a:ext cx="137854" cy="569810"/>
                <a:chOff x="5432271" y="383100"/>
                <a:chExt cx="137854" cy="569810"/>
              </a:xfrm>
            </p:grpSpPr>
            <p:sp>
              <p:nvSpPr>
                <p:cNvPr id="697" name="Google Shape;697;p30"/>
                <p:cNvSpPr/>
                <p:nvPr/>
              </p:nvSpPr>
              <p:spPr>
                <a:xfrm>
                  <a:off x="5432271" y="383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98" name="Google Shape;698;p30"/>
                <p:cNvSpPr/>
                <p:nvPr/>
              </p:nvSpPr>
              <p:spPr>
                <a:xfrm>
                  <a:off x="5433925" y="82211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699" name="Google Shape;699;p30"/>
            <p:cNvSpPr/>
            <p:nvPr/>
          </p:nvSpPr>
          <p:spPr>
            <a:xfrm>
              <a:off x="115150" y="4798178"/>
              <a:ext cx="132600" cy="1272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700" name="Google Shape;700;p30"/>
          <p:cNvSpPr txBox="1"/>
          <p:nvPr>
            <p:ph idx="7" type="title"/>
          </p:nvPr>
        </p:nvSpPr>
        <p:spPr>
          <a:xfrm rot="-269417">
            <a:off x="593100" y="2197119"/>
            <a:ext cx="1597905" cy="680076"/>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200"/>
              <a:buNone/>
              <a:defRPr sz="1200">
                <a:latin typeface="Manrope"/>
                <a:ea typeface="Manrope"/>
                <a:cs typeface="Manrope"/>
                <a:sym typeface="Manrope"/>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01" name="Google Shape;701;p30"/>
          <p:cNvSpPr txBox="1"/>
          <p:nvPr>
            <p:ph idx="8" type="title"/>
          </p:nvPr>
        </p:nvSpPr>
        <p:spPr>
          <a:xfrm>
            <a:off x="3052600" y="277788"/>
            <a:ext cx="1032000" cy="292200"/>
          </a:xfrm>
          <a:prstGeom prst="rect">
            <a:avLst/>
          </a:prstGeom>
          <a:solidFill>
            <a:schemeClr val="dk2"/>
          </a:solidFill>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702" name="Google Shape;702;p30"/>
          <p:cNvSpPr txBox="1"/>
          <p:nvPr>
            <p:ph idx="9" type="subTitle"/>
          </p:nvPr>
        </p:nvSpPr>
        <p:spPr>
          <a:xfrm>
            <a:off x="4866000" y="665250"/>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3" name="Google Shape;703;p30"/>
          <p:cNvSpPr txBox="1"/>
          <p:nvPr>
            <p:ph idx="13" type="subTitle"/>
          </p:nvPr>
        </p:nvSpPr>
        <p:spPr>
          <a:xfrm>
            <a:off x="7085600" y="665250"/>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4" name="Google Shape;704;p30"/>
          <p:cNvSpPr txBox="1"/>
          <p:nvPr>
            <p:ph idx="14" type="subTitle"/>
          </p:nvPr>
        </p:nvSpPr>
        <p:spPr>
          <a:xfrm>
            <a:off x="2677850" y="3251325"/>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30"/>
          <p:cNvSpPr txBox="1"/>
          <p:nvPr>
            <p:ph idx="15" type="subTitle"/>
          </p:nvPr>
        </p:nvSpPr>
        <p:spPr>
          <a:xfrm>
            <a:off x="4866000" y="3251325"/>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6" name="Google Shape;706;p30"/>
          <p:cNvSpPr txBox="1"/>
          <p:nvPr>
            <p:ph idx="16" type="subTitle"/>
          </p:nvPr>
        </p:nvSpPr>
        <p:spPr>
          <a:xfrm>
            <a:off x="7085600" y="3251325"/>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OT Analysis">
  <p:cSld name="BLANK_1_1_1_2">
    <p:bg>
      <p:bgPr>
        <a:solidFill>
          <a:schemeClr val="lt2"/>
        </a:solidFill>
      </p:bgPr>
    </p:bg>
    <p:spTree>
      <p:nvGrpSpPr>
        <p:cNvPr id="707" name="Shape 707"/>
        <p:cNvGrpSpPr/>
        <p:nvPr/>
      </p:nvGrpSpPr>
      <p:grpSpPr>
        <a:xfrm>
          <a:off x="0" y="0"/>
          <a:ext cx="0" cy="0"/>
          <a:chOff x="0" y="0"/>
          <a:chExt cx="0" cy="0"/>
        </a:xfrm>
      </p:grpSpPr>
      <p:sp>
        <p:nvSpPr>
          <p:cNvPr id="708" name="Google Shape;708;p31"/>
          <p:cNvSpPr/>
          <p:nvPr/>
        </p:nvSpPr>
        <p:spPr>
          <a:xfrm>
            <a:off x="2341800" y="0"/>
            <a:ext cx="68022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09" name="Google Shape;709;p31"/>
          <p:cNvSpPr txBox="1"/>
          <p:nvPr>
            <p:ph idx="1" type="body"/>
          </p:nvPr>
        </p:nvSpPr>
        <p:spPr>
          <a:xfrm>
            <a:off x="2802500" y="1001400"/>
            <a:ext cx="2465700" cy="1346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grpSp>
        <p:nvGrpSpPr>
          <p:cNvPr id="710" name="Google Shape;710;p31"/>
          <p:cNvGrpSpPr/>
          <p:nvPr/>
        </p:nvGrpSpPr>
        <p:grpSpPr>
          <a:xfrm rot="5400000">
            <a:off x="6680877" y="-2076119"/>
            <a:ext cx="184470" cy="4334807"/>
            <a:chOff x="5380497" y="383100"/>
            <a:chExt cx="189628" cy="4456010"/>
          </a:xfrm>
        </p:grpSpPr>
        <p:grpSp>
          <p:nvGrpSpPr>
            <p:cNvPr id="711" name="Google Shape;711;p31"/>
            <p:cNvGrpSpPr/>
            <p:nvPr/>
          </p:nvGrpSpPr>
          <p:grpSpPr>
            <a:xfrm>
              <a:off x="5380497" y="383100"/>
              <a:ext cx="189628" cy="981668"/>
              <a:chOff x="5380497" y="383100"/>
              <a:chExt cx="189628" cy="981668"/>
            </a:xfrm>
          </p:grpSpPr>
          <p:grpSp>
            <p:nvGrpSpPr>
              <p:cNvPr id="712" name="Google Shape;712;p31"/>
              <p:cNvGrpSpPr/>
              <p:nvPr/>
            </p:nvGrpSpPr>
            <p:grpSpPr>
              <a:xfrm>
                <a:off x="5380497" y="383100"/>
                <a:ext cx="187974" cy="130800"/>
                <a:chOff x="4804925" y="764100"/>
                <a:chExt cx="187974" cy="130800"/>
              </a:xfrm>
            </p:grpSpPr>
            <p:sp>
              <p:nvSpPr>
                <p:cNvPr id="713" name="Google Shape;713;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14" name="Google Shape;714;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15" name="Google Shape;715;p31"/>
              <p:cNvGrpSpPr/>
              <p:nvPr/>
            </p:nvGrpSpPr>
            <p:grpSpPr>
              <a:xfrm>
                <a:off x="5382151" y="822110"/>
                <a:ext cx="187974" cy="130800"/>
                <a:chOff x="4804925" y="764100"/>
                <a:chExt cx="187974" cy="130800"/>
              </a:xfrm>
            </p:grpSpPr>
            <p:sp>
              <p:nvSpPr>
                <p:cNvPr id="716" name="Google Shape;716;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17" name="Google Shape;717;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18" name="Google Shape;718;p31"/>
              <p:cNvGrpSpPr/>
              <p:nvPr/>
            </p:nvGrpSpPr>
            <p:grpSpPr>
              <a:xfrm>
                <a:off x="5382151" y="1233968"/>
                <a:ext cx="187974" cy="130800"/>
                <a:chOff x="4804925" y="764100"/>
                <a:chExt cx="187974" cy="130800"/>
              </a:xfrm>
            </p:grpSpPr>
            <p:sp>
              <p:nvSpPr>
                <p:cNvPr id="719" name="Google Shape;719;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20" name="Google Shape;720;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721" name="Google Shape;721;p31"/>
            <p:cNvGrpSpPr/>
            <p:nvPr/>
          </p:nvGrpSpPr>
          <p:grpSpPr>
            <a:xfrm>
              <a:off x="5380497" y="1678500"/>
              <a:ext cx="189628" cy="981668"/>
              <a:chOff x="5380497" y="383100"/>
              <a:chExt cx="189628" cy="981668"/>
            </a:xfrm>
          </p:grpSpPr>
          <p:grpSp>
            <p:nvGrpSpPr>
              <p:cNvPr id="722" name="Google Shape;722;p31"/>
              <p:cNvGrpSpPr/>
              <p:nvPr/>
            </p:nvGrpSpPr>
            <p:grpSpPr>
              <a:xfrm>
                <a:off x="5380497" y="383100"/>
                <a:ext cx="187974" cy="130800"/>
                <a:chOff x="4804925" y="764100"/>
                <a:chExt cx="187974" cy="130800"/>
              </a:xfrm>
            </p:grpSpPr>
            <p:sp>
              <p:nvSpPr>
                <p:cNvPr id="723" name="Google Shape;723;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24" name="Google Shape;724;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25" name="Google Shape;725;p31"/>
              <p:cNvGrpSpPr/>
              <p:nvPr/>
            </p:nvGrpSpPr>
            <p:grpSpPr>
              <a:xfrm>
                <a:off x="5382151" y="822110"/>
                <a:ext cx="187974" cy="130800"/>
                <a:chOff x="4804925" y="764100"/>
                <a:chExt cx="187974" cy="130800"/>
              </a:xfrm>
            </p:grpSpPr>
            <p:sp>
              <p:nvSpPr>
                <p:cNvPr id="726" name="Google Shape;726;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27" name="Google Shape;727;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28" name="Google Shape;728;p31"/>
              <p:cNvGrpSpPr/>
              <p:nvPr/>
            </p:nvGrpSpPr>
            <p:grpSpPr>
              <a:xfrm>
                <a:off x="5382151" y="1233968"/>
                <a:ext cx="187974" cy="130800"/>
                <a:chOff x="4804925" y="764100"/>
                <a:chExt cx="187974" cy="130800"/>
              </a:xfrm>
            </p:grpSpPr>
            <p:sp>
              <p:nvSpPr>
                <p:cNvPr id="729" name="Google Shape;729;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30" name="Google Shape;730;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731" name="Google Shape;731;p31"/>
            <p:cNvGrpSpPr/>
            <p:nvPr/>
          </p:nvGrpSpPr>
          <p:grpSpPr>
            <a:xfrm>
              <a:off x="5380497" y="2973900"/>
              <a:ext cx="189628" cy="981668"/>
              <a:chOff x="5380497" y="383100"/>
              <a:chExt cx="189628" cy="981668"/>
            </a:xfrm>
          </p:grpSpPr>
          <p:grpSp>
            <p:nvGrpSpPr>
              <p:cNvPr id="732" name="Google Shape;732;p31"/>
              <p:cNvGrpSpPr/>
              <p:nvPr/>
            </p:nvGrpSpPr>
            <p:grpSpPr>
              <a:xfrm>
                <a:off x="5380497" y="383100"/>
                <a:ext cx="187974" cy="130800"/>
                <a:chOff x="4804925" y="764100"/>
                <a:chExt cx="187974" cy="130800"/>
              </a:xfrm>
            </p:grpSpPr>
            <p:sp>
              <p:nvSpPr>
                <p:cNvPr id="733" name="Google Shape;733;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34" name="Google Shape;734;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35" name="Google Shape;735;p31"/>
              <p:cNvGrpSpPr/>
              <p:nvPr/>
            </p:nvGrpSpPr>
            <p:grpSpPr>
              <a:xfrm>
                <a:off x="5382151" y="822110"/>
                <a:ext cx="187974" cy="130800"/>
                <a:chOff x="4804925" y="764100"/>
                <a:chExt cx="187974" cy="130800"/>
              </a:xfrm>
            </p:grpSpPr>
            <p:sp>
              <p:nvSpPr>
                <p:cNvPr id="736" name="Google Shape;736;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37" name="Google Shape;737;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38" name="Google Shape;738;p31"/>
              <p:cNvGrpSpPr/>
              <p:nvPr/>
            </p:nvGrpSpPr>
            <p:grpSpPr>
              <a:xfrm>
                <a:off x="5382151" y="1233968"/>
                <a:ext cx="187974" cy="130800"/>
                <a:chOff x="4804925" y="764100"/>
                <a:chExt cx="187974" cy="130800"/>
              </a:xfrm>
            </p:grpSpPr>
            <p:sp>
              <p:nvSpPr>
                <p:cNvPr id="739" name="Google Shape;739;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40" name="Google Shape;740;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741" name="Google Shape;741;p31"/>
            <p:cNvGrpSpPr/>
            <p:nvPr/>
          </p:nvGrpSpPr>
          <p:grpSpPr>
            <a:xfrm>
              <a:off x="5380497" y="4269300"/>
              <a:ext cx="189628" cy="569810"/>
              <a:chOff x="5380497" y="383100"/>
              <a:chExt cx="189628" cy="569810"/>
            </a:xfrm>
          </p:grpSpPr>
          <p:grpSp>
            <p:nvGrpSpPr>
              <p:cNvPr id="742" name="Google Shape;742;p31"/>
              <p:cNvGrpSpPr/>
              <p:nvPr/>
            </p:nvGrpSpPr>
            <p:grpSpPr>
              <a:xfrm>
                <a:off x="5380497" y="383100"/>
                <a:ext cx="187974" cy="130800"/>
                <a:chOff x="4804925" y="764100"/>
                <a:chExt cx="187974" cy="130800"/>
              </a:xfrm>
            </p:grpSpPr>
            <p:sp>
              <p:nvSpPr>
                <p:cNvPr id="743" name="Google Shape;743;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44" name="Google Shape;744;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45" name="Google Shape;745;p31"/>
              <p:cNvGrpSpPr/>
              <p:nvPr/>
            </p:nvGrpSpPr>
            <p:grpSpPr>
              <a:xfrm>
                <a:off x="5382151" y="822110"/>
                <a:ext cx="187974" cy="130800"/>
                <a:chOff x="4804925" y="764100"/>
                <a:chExt cx="187974" cy="130800"/>
              </a:xfrm>
            </p:grpSpPr>
            <p:sp>
              <p:nvSpPr>
                <p:cNvPr id="746" name="Google Shape;746;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47" name="Google Shape;747;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nvGrpSpPr>
          <p:cNvPr id="748" name="Google Shape;748;p31"/>
          <p:cNvGrpSpPr/>
          <p:nvPr/>
        </p:nvGrpSpPr>
        <p:grpSpPr>
          <a:xfrm rot="5400000">
            <a:off x="3292843" y="-815956"/>
            <a:ext cx="184470" cy="1814476"/>
            <a:chOff x="5380497" y="383100"/>
            <a:chExt cx="189628" cy="1865210"/>
          </a:xfrm>
        </p:grpSpPr>
        <p:grpSp>
          <p:nvGrpSpPr>
            <p:cNvPr id="749" name="Google Shape;749;p31"/>
            <p:cNvGrpSpPr/>
            <p:nvPr/>
          </p:nvGrpSpPr>
          <p:grpSpPr>
            <a:xfrm>
              <a:off x="5380497" y="383100"/>
              <a:ext cx="189628" cy="981668"/>
              <a:chOff x="5380497" y="383100"/>
              <a:chExt cx="189628" cy="981668"/>
            </a:xfrm>
          </p:grpSpPr>
          <p:grpSp>
            <p:nvGrpSpPr>
              <p:cNvPr id="750" name="Google Shape;750;p31"/>
              <p:cNvGrpSpPr/>
              <p:nvPr/>
            </p:nvGrpSpPr>
            <p:grpSpPr>
              <a:xfrm>
                <a:off x="5380497" y="383100"/>
                <a:ext cx="187974" cy="130800"/>
                <a:chOff x="4804925" y="764100"/>
                <a:chExt cx="187974" cy="130800"/>
              </a:xfrm>
            </p:grpSpPr>
            <p:sp>
              <p:nvSpPr>
                <p:cNvPr id="751" name="Google Shape;751;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52" name="Google Shape;752;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53" name="Google Shape;753;p31"/>
              <p:cNvGrpSpPr/>
              <p:nvPr/>
            </p:nvGrpSpPr>
            <p:grpSpPr>
              <a:xfrm>
                <a:off x="5382151" y="822110"/>
                <a:ext cx="187974" cy="130800"/>
                <a:chOff x="4804925" y="764100"/>
                <a:chExt cx="187974" cy="130800"/>
              </a:xfrm>
            </p:grpSpPr>
            <p:sp>
              <p:nvSpPr>
                <p:cNvPr id="754" name="Google Shape;754;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55" name="Google Shape;755;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56" name="Google Shape;756;p31"/>
              <p:cNvGrpSpPr/>
              <p:nvPr/>
            </p:nvGrpSpPr>
            <p:grpSpPr>
              <a:xfrm>
                <a:off x="5382151" y="1233968"/>
                <a:ext cx="187974" cy="130800"/>
                <a:chOff x="4804925" y="764100"/>
                <a:chExt cx="187974" cy="130800"/>
              </a:xfrm>
            </p:grpSpPr>
            <p:sp>
              <p:nvSpPr>
                <p:cNvPr id="757" name="Google Shape;757;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58" name="Google Shape;758;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759" name="Google Shape;759;p31"/>
            <p:cNvGrpSpPr/>
            <p:nvPr/>
          </p:nvGrpSpPr>
          <p:grpSpPr>
            <a:xfrm>
              <a:off x="5380497" y="1678500"/>
              <a:ext cx="189628" cy="569810"/>
              <a:chOff x="5380497" y="383100"/>
              <a:chExt cx="189628" cy="569810"/>
            </a:xfrm>
          </p:grpSpPr>
          <p:grpSp>
            <p:nvGrpSpPr>
              <p:cNvPr id="760" name="Google Shape;760;p31"/>
              <p:cNvGrpSpPr/>
              <p:nvPr/>
            </p:nvGrpSpPr>
            <p:grpSpPr>
              <a:xfrm>
                <a:off x="5380497" y="383100"/>
                <a:ext cx="187974" cy="130800"/>
                <a:chOff x="4804925" y="764100"/>
                <a:chExt cx="187974" cy="130800"/>
              </a:xfrm>
            </p:grpSpPr>
            <p:sp>
              <p:nvSpPr>
                <p:cNvPr id="761" name="Google Shape;761;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62" name="Google Shape;762;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63" name="Google Shape;763;p31"/>
              <p:cNvGrpSpPr/>
              <p:nvPr/>
            </p:nvGrpSpPr>
            <p:grpSpPr>
              <a:xfrm>
                <a:off x="5382151" y="822110"/>
                <a:ext cx="187974" cy="130800"/>
                <a:chOff x="4804925" y="764100"/>
                <a:chExt cx="187974" cy="130800"/>
              </a:xfrm>
            </p:grpSpPr>
            <p:sp>
              <p:nvSpPr>
                <p:cNvPr id="764" name="Google Shape;764;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65" name="Google Shape;765;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sp>
        <p:nvSpPr>
          <p:cNvPr id="766" name="Google Shape;766;p31"/>
          <p:cNvSpPr txBox="1"/>
          <p:nvPr>
            <p:ph type="title"/>
          </p:nvPr>
        </p:nvSpPr>
        <p:spPr>
          <a:xfrm>
            <a:off x="423975" y="3065225"/>
            <a:ext cx="1758900" cy="18471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000"/>
              <a:buNone/>
              <a:defRPr b="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cxnSp>
        <p:nvCxnSpPr>
          <p:cNvPr id="767" name="Google Shape;767;p31"/>
          <p:cNvCxnSpPr/>
          <p:nvPr/>
        </p:nvCxnSpPr>
        <p:spPr>
          <a:xfrm>
            <a:off x="249750" y="-22275"/>
            <a:ext cx="0" cy="5177400"/>
          </a:xfrm>
          <a:prstGeom prst="straightConnector1">
            <a:avLst/>
          </a:prstGeom>
          <a:noFill/>
          <a:ln cap="flat" cmpd="sng" w="9525">
            <a:solidFill>
              <a:schemeClr val="accent5"/>
            </a:solidFill>
            <a:prstDash val="solid"/>
            <a:round/>
            <a:headEnd len="sm" w="sm" type="none"/>
            <a:tailEnd len="sm" w="sm" type="none"/>
          </a:ln>
        </p:spPr>
      </p:cxnSp>
      <p:cxnSp>
        <p:nvCxnSpPr>
          <p:cNvPr id="768" name="Google Shape;768;p31"/>
          <p:cNvCxnSpPr/>
          <p:nvPr/>
        </p:nvCxnSpPr>
        <p:spPr>
          <a:xfrm>
            <a:off x="177000" y="-14750"/>
            <a:ext cx="0" cy="5158200"/>
          </a:xfrm>
          <a:prstGeom prst="straightConnector1">
            <a:avLst/>
          </a:prstGeom>
          <a:noFill/>
          <a:ln cap="flat" cmpd="sng" w="9525">
            <a:solidFill>
              <a:schemeClr val="accent5"/>
            </a:solidFill>
            <a:prstDash val="solid"/>
            <a:round/>
            <a:headEnd len="sm" w="sm" type="none"/>
            <a:tailEnd len="sm" w="sm" type="none"/>
          </a:ln>
        </p:spPr>
      </p:cxnSp>
      <p:sp>
        <p:nvSpPr>
          <p:cNvPr id="769" name="Google Shape;769;p31"/>
          <p:cNvSpPr txBox="1"/>
          <p:nvPr>
            <p:ph idx="2" type="title"/>
          </p:nvPr>
        </p:nvSpPr>
        <p:spPr>
          <a:xfrm>
            <a:off x="2802725" y="492300"/>
            <a:ext cx="24657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800"/>
              <a:buNone/>
              <a:defRPr b="0" sz="1800"/>
            </a:lvl1pPr>
            <a:lvl2pPr lvl="1">
              <a:lnSpc>
                <a:spcPct val="100000"/>
              </a:lnSpc>
              <a:spcBef>
                <a:spcPts val="0"/>
              </a:spcBef>
              <a:spcAft>
                <a:spcPts val="0"/>
              </a:spcAft>
              <a:buClr>
                <a:schemeClr val="lt1"/>
              </a:buClr>
              <a:buSzPts val="3000"/>
              <a:buNone/>
              <a:defRPr/>
            </a:lvl2pPr>
            <a:lvl3pPr lvl="2">
              <a:lnSpc>
                <a:spcPct val="100000"/>
              </a:lnSpc>
              <a:spcBef>
                <a:spcPts val="0"/>
              </a:spcBef>
              <a:spcAft>
                <a:spcPts val="0"/>
              </a:spcAft>
              <a:buClr>
                <a:schemeClr val="lt1"/>
              </a:buClr>
              <a:buSzPts val="3000"/>
              <a:buNone/>
              <a:defRPr/>
            </a:lvl3pPr>
            <a:lvl4pPr lvl="3">
              <a:lnSpc>
                <a:spcPct val="100000"/>
              </a:lnSpc>
              <a:spcBef>
                <a:spcPts val="0"/>
              </a:spcBef>
              <a:spcAft>
                <a:spcPts val="0"/>
              </a:spcAft>
              <a:buClr>
                <a:schemeClr val="lt1"/>
              </a:buClr>
              <a:buSzPts val="3000"/>
              <a:buNone/>
              <a:defRPr/>
            </a:lvl4pPr>
            <a:lvl5pPr lvl="4">
              <a:lnSpc>
                <a:spcPct val="100000"/>
              </a:lnSpc>
              <a:spcBef>
                <a:spcPts val="0"/>
              </a:spcBef>
              <a:spcAft>
                <a:spcPts val="0"/>
              </a:spcAft>
              <a:buClr>
                <a:schemeClr val="lt1"/>
              </a:buClr>
              <a:buSzPts val="3000"/>
              <a:buNone/>
              <a:defRPr/>
            </a:lvl5pPr>
            <a:lvl6pPr lvl="5">
              <a:lnSpc>
                <a:spcPct val="100000"/>
              </a:lnSpc>
              <a:spcBef>
                <a:spcPts val="0"/>
              </a:spcBef>
              <a:spcAft>
                <a:spcPts val="0"/>
              </a:spcAft>
              <a:buClr>
                <a:schemeClr val="lt1"/>
              </a:buClr>
              <a:buSzPts val="3000"/>
              <a:buNone/>
              <a:defRPr/>
            </a:lvl6pPr>
            <a:lvl7pPr lvl="6">
              <a:lnSpc>
                <a:spcPct val="100000"/>
              </a:lnSpc>
              <a:spcBef>
                <a:spcPts val="0"/>
              </a:spcBef>
              <a:spcAft>
                <a:spcPts val="0"/>
              </a:spcAft>
              <a:buClr>
                <a:schemeClr val="lt1"/>
              </a:buClr>
              <a:buSzPts val="3000"/>
              <a:buNone/>
              <a:defRPr/>
            </a:lvl7pPr>
            <a:lvl8pPr lvl="7">
              <a:lnSpc>
                <a:spcPct val="100000"/>
              </a:lnSpc>
              <a:spcBef>
                <a:spcPts val="0"/>
              </a:spcBef>
              <a:spcAft>
                <a:spcPts val="0"/>
              </a:spcAft>
              <a:buClr>
                <a:schemeClr val="lt1"/>
              </a:buClr>
              <a:buSzPts val="3000"/>
              <a:buNone/>
              <a:defRPr/>
            </a:lvl8pPr>
            <a:lvl9pPr lvl="8">
              <a:lnSpc>
                <a:spcPct val="100000"/>
              </a:lnSpc>
              <a:spcBef>
                <a:spcPts val="0"/>
              </a:spcBef>
              <a:spcAft>
                <a:spcPts val="0"/>
              </a:spcAft>
              <a:buClr>
                <a:schemeClr val="lt1"/>
              </a:buClr>
              <a:buSzPts val="3000"/>
              <a:buNone/>
              <a:defRPr/>
            </a:lvl9pPr>
          </a:lstStyle>
          <a:p/>
        </p:txBody>
      </p:sp>
      <p:sp>
        <p:nvSpPr>
          <p:cNvPr id="770" name="Google Shape;770;p31"/>
          <p:cNvSpPr txBox="1"/>
          <p:nvPr>
            <p:ph idx="3" type="body"/>
          </p:nvPr>
        </p:nvSpPr>
        <p:spPr>
          <a:xfrm>
            <a:off x="6214525" y="1001400"/>
            <a:ext cx="2465700" cy="1346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771" name="Google Shape;771;p31"/>
          <p:cNvSpPr txBox="1"/>
          <p:nvPr>
            <p:ph idx="4" type="title"/>
          </p:nvPr>
        </p:nvSpPr>
        <p:spPr>
          <a:xfrm>
            <a:off x="6214750" y="492300"/>
            <a:ext cx="24657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800"/>
              <a:buNone/>
              <a:defRPr b="0" sz="1800"/>
            </a:lvl1pPr>
            <a:lvl2pPr lvl="1">
              <a:lnSpc>
                <a:spcPct val="100000"/>
              </a:lnSpc>
              <a:spcBef>
                <a:spcPts val="0"/>
              </a:spcBef>
              <a:spcAft>
                <a:spcPts val="0"/>
              </a:spcAft>
              <a:buClr>
                <a:schemeClr val="lt1"/>
              </a:buClr>
              <a:buSzPts val="3000"/>
              <a:buNone/>
              <a:defRPr/>
            </a:lvl2pPr>
            <a:lvl3pPr lvl="2">
              <a:lnSpc>
                <a:spcPct val="100000"/>
              </a:lnSpc>
              <a:spcBef>
                <a:spcPts val="0"/>
              </a:spcBef>
              <a:spcAft>
                <a:spcPts val="0"/>
              </a:spcAft>
              <a:buClr>
                <a:schemeClr val="lt1"/>
              </a:buClr>
              <a:buSzPts val="3000"/>
              <a:buNone/>
              <a:defRPr/>
            </a:lvl3pPr>
            <a:lvl4pPr lvl="3">
              <a:lnSpc>
                <a:spcPct val="100000"/>
              </a:lnSpc>
              <a:spcBef>
                <a:spcPts val="0"/>
              </a:spcBef>
              <a:spcAft>
                <a:spcPts val="0"/>
              </a:spcAft>
              <a:buClr>
                <a:schemeClr val="lt1"/>
              </a:buClr>
              <a:buSzPts val="3000"/>
              <a:buNone/>
              <a:defRPr/>
            </a:lvl4pPr>
            <a:lvl5pPr lvl="4">
              <a:lnSpc>
                <a:spcPct val="100000"/>
              </a:lnSpc>
              <a:spcBef>
                <a:spcPts val="0"/>
              </a:spcBef>
              <a:spcAft>
                <a:spcPts val="0"/>
              </a:spcAft>
              <a:buClr>
                <a:schemeClr val="lt1"/>
              </a:buClr>
              <a:buSzPts val="3000"/>
              <a:buNone/>
              <a:defRPr/>
            </a:lvl5pPr>
            <a:lvl6pPr lvl="5">
              <a:lnSpc>
                <a:spcPct val="100000"/>
              </a:lnSpc>
              <a:spcBef>
                <a:spcPts val="0"/>
              </a:spcBef>
              <a:spcAft>
                <a:spcPts val="0"/>
              </a:spcAft>
              <a:buClr>
                <a:schemeClr val="lt1"/>
              </a:buClr>
              <a:buSzPts val="3000"/>
              <a:buNone/>
              <a:defRPr/>
            </a:lvl6pPr>
            <a:lvl7pPr lvl="6">
              <a:lnSpc>
                <a:spcPct val="100000"/>
              </a:lnSpc>
              <a:spcBef>
                <a:spcPts val="0"/>
              </a:spcBef>
              <a:spcAft>
                <a:spcPts val="0"/>
              </a:spcAft>
              <a:buClr>
                <a:schemeClr val="lt1"/>
              </a:buClr>
              <a:buSzPts val="3000"/>
              <a:buNone/>
              <a:defRPr/>
            </a:lvl7pPr>
            <a:lvl8pPr lvl="7">
              <a:lnSpc>
                <a:spcPct val="100000"/>
              </a:lnSpc>
              <a:spcBef>
                <a:spcPts val="0"/>
              </a:spcBef>
              <a:spcAft>
                <a:spcPts val="0"/>
              </a:spcAft>
              <a:buClr>
                <a:schemeClr val="lt1"/>
              </a:buClr>
              <a:buSzPts val="3000"/>
              <a:buNone/>
              <a:defRPr/>
            </a:lvl8pPr>
            <a:lvl9pPr lvl="8">
              <a:lnSpc>
                <a:spcPct val="100000"/>
              </a:lnSpc>
              <a:spcBef>
                <a:spcPts val="0"/>
              </a:spcBef>
              <a:spcAft>
                <a:spcPts val="0"/>
              </a:spcAft>
              <a:buClr>
                <a:schemeClr val="lt1"/>
              </a:buClr>
              <a:buSzPts val="3000"/>
              <a:buNone/>
              <a:defRPr/>
            </a:lvl9pPr>
          </a:lstStyle>
          <a:p/>
        </p:txBody>
      </p:sp>
      <p:sp>
        <p:nvSpPr>
          <p:cNvPr id="772" name="Google Shape;772;p31"/>
          <p:cNvSpPr txBox="1"/>
          <p:nvPr>
            <p:ph idx="5" type="body"/>
          </p:nvPr>
        </p:nvSpPr>
        <p:spPr>
          <a:xfrm>
            <a:off x="2802500" y="3442350"/>
            <a:ext cx="2465700" cy="1346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773" name="Google Shape;773;p31"/>
          <p:cNvSpPr txBox="1"/>
          <p:nvPr>
            <p:ph idx="6" type="title"/>
          </p:nvPr>
        </p:nvSpPr>
        <p:spPr>
          <a:xfrm>
            <a:off x="2802725" y="2933250"/>
            <a:ext cx="24657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800"/>
              <a:buNone/>
              <a:defRPr b="0" sz="1800"/>
            </a:lvl1pPr>
            <a:lvl2pPr lvl="1">
              <a:lnSpc>
                <a:spcPct val="100000"/>
              </a:lnSpc>
              <a:spcBef>
                <a:spcPts val="0"/>
              </a:spcBef>
              <a:spcAft>
                <a:spcPts val="0"/>
              </a:spcAft>
              <a:buClr>
                <a:schemeClr val="lt1"/>
              </a:buClr>
              <a:buSzPts val="3000"/>
              <a:buNone/>
              <a:defRPr/>
            </a:lvl2pPr>
            <a:lvl3pPr lvl="2">
              <a:lnSpc>
                <a:spcPct val="100000"/>
              </a:lnSpc>
              <a:spcBef>
                <a:spcPts val="0"/>
              </a:spcBef>
              <a:spcAft>
                <a:spcPts val="0"/>
              </a:spcAft>
              <a:buClr>
                <a:schemeClr val="lt1"/>
              </a:buClr>
              <a:buSzPts val="3000"/>
              <a:buNone/>
              <a:defRPr/>
            </a:lvl3pPr>
            <a:lvl4pPr lvl="3">
              <a:lnSpc>
                <a:spcPct val="100000"/>
              </a:lnSpc>
              <a:spcBef>
                <a:spcPts val="0"/>
              </a:spcBef>
              <a:spcAft>
                <a:spcPts val="0"/>
              </a:spcAft>
              <a:buClr>
                <a:schemeClr val="lt1"/>
              </a:buClr>
              <a:buSzPts val="3000"/>
              <a:buNone/>
              <a:defRPr/>
            </a:lvl4pPr>
            <a:lvl5pPr lvl="4">
              <a:lnSpc>
                <a:spcPct val="100000"/>
              </a:lnSpc>
              <a:spcBef>
                <a:spcPts val="0"/>
              </a:spcBef>
              <a:spcAft>
                <a:spcPts val="0"/>
              </a:spcAft>
              <a:buClr>
                <a:schemeClr val="lt1"/>
              </a:buClr>
              <a:buSzPts val="3000"/>
              <a:buNone/>
              <a:defRPr/>
            </a:lvl5pPr>
            <a:lvl6pPr lvl="5">
              <a:lnSpc>
                <a:spcPct val="100000"/>
              </a:lnSpc>
              <a:spcBef>
                <a:spcPts val="0"/>
              </a:spcBef>
              <a:spcAft>
                <a:spcPts val="0"/>
              </a:spcAft>
              <a:buClr>
                <a:schemeClr val="lt1"/>
              </a:buClr>
              <a:buSzPts val="3000"/>
              <a:buNone/>
              <a:defRPr/>
            </a:lvl6pPr>
            <a:lvl7pPr lvl="6">
              <a:lnSpc>
                <a:spcPct val="100000"/>
              </a:lnSpc>
              <a:spcBef>
                <a:spcPts val="0"/>
              </a:spcBef>
              <a:spcAft>
                <a:spcPts val="0"/>
              </a:spcAft>
              <a:buClr>
                <a:schemeClr val="lt1"/>
              </a:buClr>
              <a:buSzPts val="3000"/>
              <a:buNone/>
              <a:defRPr/>
            </a:lvl7pPr>
            <a:lvl8pPr lvl="7">
              <a:lnSpc>
                <a:spcPct val="100000"/>
              </a:lnSpc>
              <a:spcBef>
                <a:spcPts val="0"/>
              </a:spcBef>
              <a:spcAft>
                <a:spcPts val="0"/>
              </a:spcAft>
              <a:buClr>
                <a:schemeClr val="lt1"/>
              </a:buClr>
              <a:buSzPts val="3000"/>
              <a:buNone/>
              <a:defRPr/>
            </a:lvl8pPr>
            <a:lvl9pPr lvl="8">
              <a:lnSpc>
                <a:spcPct val="100000"/>
              </a:lnSpc>
              <a:spcBef>
                <a:spcPts val="0"/>
              </a:spcBef>
              <a:spcAft>
                <a:spcPts val="0"/>
              </a:spcAft>
              <a:buClr>
                <a:schemeClr val="lt1"/>
              </a:buClr>
              <a:buSzPts val="3000"/>
              <a:buNone/>
              <a:defRPr/>
            </a:lvl9pPr>
          </a:lstStyle>
          <a:p/>
        </p:txBody>
      </p:sp>
      <p:sp>
        <p:nvSpPr>
          <p:cNvPr id="774" name="Google Shape;774;p31"/>
          <p:cNvSpPr txBox="1"/>
          <p:nvPr>
            <p:ph idx="7" type="body"/>
          </p:nvPr>
        </p:nvSpPr>
        <p:spPr>
          <a:xfrm>
            <a:off x="6214525" y="3442350"/>
            <a:ext cx="2465700" cy="1346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775" name="Google Shape;775;p31"/>
          <p:cNvSpPr txBox="1"/>
          <p:nvPr>
            <p:ph idx="8" type="title"/>
          </p:nvPr>
        </p:nvSpPr>
        <p:spPr>
          <a:xfrm>
            <a:off x="6214750" y="2933250"/>
            <a:ext cx="24657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800"/>
              <a:buNone/>
              <a:defRPr b="0" sz="1800"/>
            </a:lvl1pPr>
            <a:lvl2pPr lvl="1">
              <a:lnSpc>
                <a:spcPct val="100000"/>
              </a:lnSpc>
              <a:spcBef>
                <a:spcPts val="0"/>
              </a:spcBef>
              <a:spcAft>
                <a:spcPts val="0"/>
              </a:spcAft>
              <a:buClr>
                <a:schemeClr val="lt1"/>
              </a:buClr>
              <a:buSzPts val="3000"/>
              <a:buNone/>
              <a:defRPr/>
            </a:lvl2pPr>
            <a:lvl3pPr lvl="2">
              <a:lnSpc>
                <a:spcPct val="100000"/>
              </a:lnSpc>
              <a:spcBef>
                <a:spcPts val="0"/>
              </a:spcBef>
              <a:spcAft>
                <a:spcPts val="0"/>
              </a:spcAft>
              <a:buClr>
                <a:schemeClr val="lt1"/>
              </a:buClr>
              <a:buSzPts val="3000"/>
              <a:buNone/>
              <a:defRPr/>
            </a:lvl3pPr>
            <a:lvl4pPr lvl="3">
              <a:lnSpc>
                <a:spcPct val="100000"/>
              </a:lnSpc>
              <a:spcBef>
                <a:spcPts val="0"/>
              </a:spcBef>
              <a:spcAft>
                <a:spcPts val="0"/>
              </a:spcAft>
              <a:buClr>
                <a:schemeClr val="lt1"/>
              </a:buClr>
              <a:buSzPts val="3000"/>
              <a:buNone/>
              <a:defRPr/>
            </a:lvl4pPr>
            <a:lvl5pPr lvl="4">
              <a:lnSpc>
                <a:spcPct val="100000"/>
              </a:lnSpc>
              <a:spcBef>
                <a:spcPts val="0"/>
              </a:spcBef>
              <a:spcAft>
                <a:spcPts val="0"/>
              </a:spcAft>
              <a:buClr>
                <a:schemeClr val="lt1"/>
              </a:buClr>
              <a:buSzPts val="3000"/>
              <a:buNone/>
              <a:defRPr/>
            </a:lvl5pPr>
            <a:lvl6pPr lvl="5">
              <a:lnSpc>
                <a:spcPct val="100000"/>
              </a:lnSpc>
              <a:spcBef>
                <a:spcPts val="0"/>
              </a:spcBef>
              <a:spcAft>
                <a:spcPts val="0"/>
              </a:spcAft>
              <a:buClr>
                <a:schemeClr val="lt1"/>
              </a:buClr>
              <a:buSzPts val="3000"/>
              <a:buNone/>
              <a:defRPr/>
            </a:lvl6pPr>
            <a:lvl7pPr lvl="6">
              <a:lnSpc>
                <a:spcPct val="100000"/>
              </a:lnSpc>
              <a:spcBef>
                <a:spcPts val="0"/>
              </a:spcBef>
              <a:spcAft>
                <a:spcPts val="0"/>
              </a:spcAft>
              <a:buClr>
                <a:schemeClr val="lt1"/>
              </a:buClr>
              <a:buSzPts val="3000"/>
              <a:buNone/>
              <a:defRPr/>
            </a:lvl7pPr>
            <a:lvl8pPr lvl="7">
              <a:lnSpc>
                <a:spcPct val="100000"/>
              </a:lnSpc>
              <a:spcBef>
                <a:spcPts val="0"/>
              </a:spcBef>
              <a:spcAft>
                <a:spcPts val="0"/>
              </a:spcAft>
              <a:buClr>
                <a:schemeClr val="lt1"/>
              </a:buClr>
              <a:buSzPts val="3000"/>
              <a:buNone/>
              <a:defRPr/>
            </a:lvl8pPr>
            <a:lvl9pPr lvl="8">
              <a:lnSpc>
                <a:spcPct val="100000"/>
              </a:lnSpc>
              <a:spcBef>
                <a:spcPts val="0"/>
              </a:spcBef>
              <a:spcAft>
                <a:spcPts val="0"/>
              </a:spcAft>
              <a:buClr>
                <a:schemeClr val="lt1"/>
              </a:buClr>
              <a:buSzPts val="3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 Agenda 1">
  <p:cSld name="BLANK_1_1_1_1_1_1_1_1_1_3">
    <p:bg>
      <p:bgPr>
        <a:solidFill>
          <a:schemeClr val="lt1"/>
        </a:solidFill>
      </p:bgPr>
    </p:bg>
    <p:spTree>
      <p:nvGrpSpPr>
        <p:cNvPr id="776" name="Shape 776"/>
        <p:cNvGrpSpPr/>
        <p:nvPr/>
      </p:nvGrpSpPr>
      <p:grpSpPr>
        <a:xfrm>
          <a:off x="0" y="0"/>
          <a:ext cx="0" cy="0"/>
          <a:chOff x="0" y="0"/>
          <a:chExt cx="0" cy="0"/>
        </a:xfrm>
      </p:grpSpPr>
      <p:sp>
        <p:nvSpPr>
          <p:cNvPr id="777" name="Google Shape;777;p32"/>
          <p:cNvSpPr/>
          <p:nvPr/>
        </p:nvSpPr>
        <p:spPr>
          <a:xfrm>
            <a:off x="995475" y="201175"/>
            <a:ext cx="7341600" cy="4557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78" name="Google Shape;778;p32"/>
          <p:cNvSpPr/>
          <p:nvPr/>
        </p:nvSpPr>
        <p:spPr>
          <a:xfrm>
            <a:off x="1128250" y="276575"/>
            <a:ext cx="7108800" cy="4517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79" name="Google Shape;779;p32"/>
          <p:cNvSpPr/>
          <p:nvPr/>
        </p:nvSpPr>
        <p:spPr>
          <a:xfrm>
            <a:off x="4407875" y="312925"/>
            <a:ext cx="3729600" cy="4517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80" name="Google Shape;780;p32"/>
          <p:cNvSpPr/>
          <p:nvPr/>
        </p:nvSpPr>
        <p:spPr>
          <a:xfrm>
            <a:off x="1217200" y="312875"/>
            <a:ext cx="3165000" cy="4517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nvGrpSpPr>
          <p:cNvPr id="781" name="Google Shape;781;p32"/>
          <p:cNvGrpSpPr/>
          <p:nvPr/>
        </p:nvGrpSpPr>
        <p:grpSpPr>
          <a:xfrm>
            <a:off x="1211779" y="312875"/>
            <a:ext cx="3165000" cy="4517700"/>
            <a:chOff x="1211779" y="312875"/>
            <a:chExt cx="3165000" cy="4517700"/>
          </a:xfrm>
        </p:grpSpPr>
        <p:cxnSp>
          <p:nvCxnSpPr>
            <p:cNvPr id="782" name="Google Shape;782;p32"/>
            <p:cNvCxnSpPr/>
            <p:nvPr/>
          </p:nvCxnSpPr>
          <p:spPr>
            <a:xfrm>
              <a:off x="3624778" y="3128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83" name="Google Shape;783;p32"/>
            <p:cNvCxnSpPr/>
            <p:nvPr/>
          </p:nvCxnSpPr>
          <p:spPr>
            <a:xfrm>
              <a:off x="4031178" y="312875"/>
              <a:ext cx="0" cy="4517700"/>
            </a:xfrm>
            <a:prstGeom prst="straightConnector1">
              <a:avLst/>
            </a:prstGeom>
            <a:noFill/>
            <a:ln cap="flat" cmpd="sng" w="9525">
              <a:solidFill>
                <a:schemeClr val="accent5"/>
              </a:solidFill>
              <a:prstDash val="solid"/>
              <a:round/>
              <a:headEnd len="sm" w="sm" type="none"/>
              <a:tailEnd len="sm" w="sm" type="none"/>
            </a:ln>
          </p:spPr>
        </p:cxnSp>
        <p:grpSp>
          <p:nvGrpSpPr>
            <p:cNvPr id="784" name="Google Shape;784;p32"/>
            <p:cNvGrpSpPr/>
            <p:nvPr/>
          </p:nvGrpSpPr>
          <p:grpSpPr>
            <a:xfrm>
              <a:off x="1211779" y="312875"/>
              <a:ext cx="3165000" cy="4517700"/>
              <a:chOff x="462650" y="259175"/>
              <a:chExt cx="3165000" cy="4517700"/>
            </a:xfrm>
          </p:grpSpPr>
          <p:cxnSp>
            <p:nvCxnSpPr>
              <p:cNvPr id="785" name="Google Shape;785;p32"/>
              <p:cNvCxnSpPr/>
              <p:nvPr/>
            </p:nvCxnSpPr>
            <p:spPr>
              <a:xfrm>
                <a:off x="8436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86" name="Google Shape;786;p32"/>
              <p:cNvCxnSpPr/>
              <p:nvPr/>
            </p:nvCxnSpPr>
            <p:spPr>
              <a:xfrm>
                <a:off x="12500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87" name="Google Shape;787;p32"/>
              <p:cNvCxnSpPr/>
              <p:nvPr/>
            </p:nvCxnSpPr>
            <p:spPr>
              <a:xfrm>
                <a:off x="16564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88" name="Google Shape;788;p32"/>
              <p:cNvCxnSpPr/>
              <p:nvPr/>
            </p:nvCxnSpPr>
            <p:spPr>
              <a:xfrm>
                <a:off x="20628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89" name="Google Shape;789;p32"/>
              <p:cNvCxnSpPr/>
              <p:nvPr/>
            </p:nvCxnSpPr>
            <p:spPr>
              <a:xfrm>
                <a:off x="24692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90" name="Google Shape;790;p32"/>
              <p:cNvCxnSpPr/>
              <p:nvPr/>
            </p:nvCxnSpPr>
            <p:spPr>
              <a:xfrm>
                <a:off x="462650" y="674900"/>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1" name="Google Shape;791;p32"/>
              <p:cNvCxnSpPr/>
              <p:nvPr/>
            </p:nvCxnSpPr>
            <p:spPr>
              <a:xfrm>
                <a:off x="462650" y="1075858"/>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2" name="Google Shape;792;p32"/>
              <p:cNvCxnSpPr/>
              <p:nvPr/>
            </p:nvCxnSpPr>
            <p:spPr>
              <a:xfrm>
                <a:off x="462650" y="1476817"/>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3" name="Google Shape;793;p32"/>
              <p:cNvCxnSpPr/>
              <p:nvPr/>
            </p:nvCxnSpPr>
            <p:spPr>
              <a:xfrm>
                <a:off x="462650" y="1877775"/>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4" name="Google Shape;794;p32"/>
              <p:cNvCxnSpPr/>
              <p:nvPr/>
            </p:nvCxnSpPr>
            <p:spPr>
              <a:xfrm>
                <a:off x="462650" y="2278733"/>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5" name="Google Shape;795;p32"/>
              <p:cNvCxnSpPr/>
              <p:nvPr/>
            </p:nvCxnSpPr>
            <p:spPr>
              <a:xfrm>
                <a:off x="462650" y="2679692"/>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6" name="Google Shape;796;p32"/>
              <p:cNvCxnSpPr/>
              <p:nvPr/>
            </p:nvCxnSpPr>
            <p:spPr>
              <a:xfrm>
                <a:off x="462650" y="3080650"/>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7" name="Google Shape;797;p32"/>
              <p:cNvCxnSpPr/>
              <p:nvPr/>
            </p:nvCxnSpPr>
            <p:spPr>
              <a:xfrm>
                <a:off x="462650" y="3481608"/>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8" name="Google Shape;798;p32"/>
              <p:cNvCxnSpPr/>
              <p:nvPr/>
            </p:nvCxnSpPr>
            <p:spPr>
              <a:xfrm>
                <a:off x="462650" y="3882567"/>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9" name="Google Shape;799;p32"/>
              <p:cNvCxnSpPr/>
              <p:nvPr/>
            </p:nvCxnSpPr>
            <p:spPr>
              <a:xfrm>
                <a:off x="462650" y="4283525"/>
                <a:ext cx="3165000" cy="0"/>
              </a:xfrm>
              <a:prstGeom prst="straightConnector1">
                <a:avLst/>
              </a:prstGeom>
              <a:noFill/>
              <a:ln cap="flat" cmpd="sng" w="9525">
                <a:solidFill>
                  <a:schemeClr val="accent5"/>
                </a:solidFill>
                <a:prstDash val="solid"/>
                <a:round/>
                <a:headEnd len="sm" w="sm" type="none"/>
                <a:tailEnd len="sm" w="sm" type="none"/>
              </a:ln>
            </p:spPr>
          </p:cxnSp>
        </p:grpSp>
      </p:grpSp>
      <p:grpSp>
        <p:nvGrpSpPr>
          <p:cNvPr id="800" name="Google Shape;800;p32"/>
          <p:cNvGrpSpPr/>
          <p:nvPr/>
        </p:nvGrpSpPr>
        <p:grpSpPr>
          <a:xfrm>
            <a:off x="4222205" y="390105"/>
            <a:ext cx="366115" cy="4334807"/>
            <a:chOff x="3473077" y="259175"/>
            <a:chExt cx="366115" cy="4334807"/>
          </a:xfrm>
        </p:grpSpPr>
        <p:grpSp>
          <p:nvGrpSpPr>
            <p:cNvPr id="801" name="Google Shape;801;p32"/>
            <p:cNvGrpSpPr/>
            <p:nvPr/>
          </p:nvGrpSpPr>
          <p:grpSpPr>
            <a:xfrm rot="10800000">
              <a:off x="3473077" y="259175"/>
              <a:ext cx="184470" cy="4334807"/>
              <a:chOff x="5380497" y="383100"/>
              <a:chExt cx="189628" cy="4456010"/>
            </a:xfrm>
          </p:grpSpPr>
          <p:grpSp>
            <p:nvGrpSpPr>
              <p:cNvPr id="802" name="Google Shape;802;p32"/>
              <p:cNvGrpSpPr/>
              <p:nvPr/>
            </p:nvGrpSpPr>
            <p:grpSpPr>
              <a:xfrm>
                <a:off x="5380497" y="383100"/>
                <a:ext cx="189628" cy="981668"/>
                <a:chOff x="5380497" y="383100"/>
                <a:chExt cx="189628" cy="981668"/>
              </a:xfrm>
            </p:grpSpPr>
            <p:grpSp>
              <p:nvGrpSpPr>
                <p:cNvPr id="803" name="Google Shape;803;p32"/>
                <p:cNvGrpSpPr/>
                <p:nvPr/>
              </p:nvGrpSpPr>
              <p:grpSpPr>
                <a:xfrm>
                  <a:off x="5380497" y="383100"/>
                  <a:ext cx="187974" cy="130800"/>
                  <a:chOff x="4804925" y="764100"/>
                  <a:chExt cx="187974" cy="130800"/>
                </a:xfrm>
              </p:grpSpPr>
              <p:sp>
                <p:nvSpPr>
                  <p:cNvPr id="804" name="Google Shape;804;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05" name="Google Shape;805;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06" name="Google Shape;806;p32"/>
                <p:cNvGrpSpPr/>
                <p:nvPr/>
              </p:nvGrpSpPr>
              <p:grpSpPr>
                <a:xfrm>
                  <a:off x="5382151" y="822110"/>
                  <a:ext cx="187974" cy="130800"/>
                  <a:chOff x="4804925" y="764100"/>
                  <a:chExt cx="187974" cy="130800"/>
                </a:xfrm>
              </p:grpSpPr>
              <p:sp>
                <p:nvSpPr>
                  <p:cNvPr id="807" name="Google Shape;807;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08" name="Google Shape;808;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09" name="Google Shape;809;p32"/>
                <p:cNvGrpSpPr/>
                <p:nvPr/>
              </p:nvGrpSpPr>
              <p:grpSpPr>
                <a:xfrm>
                  <a:off x="5382151" y="1233968"/>
                  <a:ext cx="187974" cy="130800"/>
                  <a:chOff x="4804925" y="764100"/>
                  <a:chExt cx="187974" cy="130800"/>
                </a:xfrm>
              </p:grpSpPr>
              <p:sp>
                <p:nvSpPr>
                  <p:cNvPr id="810" name="Google Shape;810;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11" name="Google Shape;811;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12" name="Google Shape;812;p32"/>
              <p:cNvGrpSpPr/>
              <p:nvPr/>
            </p:nvGrpSpPr>
            <p:grpSpPr>
              <a:xfrm>
                <a:off x="5380497" y="1678500"/>
                <a:ext cx="189628" cy="981668"/>
                <a:chOff x="5380497" y="383100"/>
                <a:chExt cx="189628" cy="981668"/>
              </a:xfrm>
            </p:grpSpPr>
            <p:grpSp>
              <p:nvGrpSpPr>
                <p:cNvPr id="813" name="Google Shape;813;p32"/>
                <p:cNvGrpSpPr/>
                <p:nvPr/>
              </p:nvGrpSpPr>
              <p:grpSpPr>
                <a:xfrm>
                  <a:off x="5380497" y="383100"/>
                  <a:ext cx="187974" cy="130800"/>
                  <a:chOff x="4804925" y="764100"/>
                  <a:chExt cx="187974" cy="130800"/>
                </a:xfrm>
              </p:grpSpPr>
              <p:sp>
                <p:nvSpPr>
                  <p:cNvPr id="814" name="Google Shape;814;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15" name="Google Shape;815;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16" name="Google Shape;816;p32"/>
                <p:cNvGrpSpPr/>
                <p:nvPr/>
              </p:nvGrpSpPr>
              <p:grpSpPr>
                <a:xfrm>
                  <a:off x="5382151" y="822110"/>
                  <a:ext cx="187974" cy="130800"/>
                  <a:chOff x="4804925" y="764100"/>
                  <a:chExt cx="187974" cy="130800"/>
                </a:xfrm>
              </p:grpSpPr>
              <p:sp>
                <p:nvSpPr>
                  <p:cNvPr id="817" name="Google Shape;817;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18" name="Google Shape;818;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19" name="Google Shape;819;p32"/>
                <p:cNvGrpSpPr/>
                <p:nvPr/>
              </p:nvGrpSpPr>
              <p:grpSpPr>
                <a:xfrm>
                  <a:off x="5382151" y="1233968"/>
                  <a:ext cx="187974" cy="130800"/>
                  <a:chOff x="4804925" y="764100"/>
                  <a:chExt cx="187974" cy="130800"/>
                </a:xfrm>
              </p:grpSpPr>
              <p:sp>
                <p:nvSpPr>
                  <p:cNvPr id="820" name="Google Shape;820;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21" name="Google Shape;821;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22" name="Google Shape;822;p32"/>
              <p:cNvGrpSpPr/>
              <p:nvPr/>
            </p:nvGrpSpPr>
            <p:grpSpPr>
              <a:xfrm>
                <a:off x="5380497" y="2973900"/>
                <a:ext cx="189628" cy="981668"/>
                <a:chOff x="5380497" y="383100"/>
                <a:chExt cx="189628" cy="981668"/>
              </a:xfrm>
            </p:grpSpPr>
            <p:grpSp>
              <p:nvGrpSpPr>
                <p:cNvPr id="823" name="Google Shape;823;p32"/>
                <p:cNvGrpSpPr/>
                <p:nvPr/>
              </p:nvGrpSpPr>
              <p:grpSpPr>
                <a:xfrm>
                  <a:off x="5380497" y="383100"/>
                  <a:ext cx="187974" cy="130800"/>
                  <a:chOff x="4804925" y="764100"/>
                  <a:chExt cx="187974" cy="130800"/>
                </a:xfrm>
              </p:grpSpPr>
              <p:sp>
                <p:nvSpPr>
                  <p:cNvPr id="824" name="Google Shape;824;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25" name="Google Shape;825;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26" name="Google Shape;826;p32"/>
                <p:cNvGrpSpPr/>
                <p:nvPr/>
              </p:nvGrpSpPr>
              <p:grpSpPr>
                <a:xfrm>
                  <a:off x="5382151" y="822110"/>
                  <a:ext cx="187974" cy="130800"/>
                  <a:chOff x="4804925" y="764100"/>
                  <a:chExt cx="187974" cy="130800"/>
                </a:xfrm>
              </p:grpSpPr>
              <p:sp>
                <p:nvSpPr>
                  <p:cNvPr id="827" name="Google Shape;827;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28" name="Google Shape;828;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29" name="Google Shape;829;p32"/>
                <p:cNvGrpSpPr/>
                <p:nvPr/>
              </p:nvGrpSpPr>
              <p:grpSpPr>
                <a:xfrm>
                  <a:off x="5382151" y="1233968"/>
                  <a:ext cx="187974" cy="130800"/>
                  <a:chOff x="4804925" y="764100"/>
                  <a:chExt cx="187974" cy="130800"/>
                </a:xfrm>
              </p:grpSpPr>
              <p:sp>
                <p:nvSpPr>
                  <p:cNvPr id="830" name="Google Shape;830;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31" name="Google Shape;831;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32" name="Google Shape;832;p32"/>
              <p:cNvGrpSpPr/>
              <p:nvPr/>
            </p:nvGrpSpPr>
            <p:grpSpPr>
              <a:xfrm>
                <a:off x="5380497" y="4269300"/>
                <a:ext cx="189628" cy="569810"/>
                <a:chOff x="5380497" y="383100"/>
                <a:chExt cx="189628" cy="569810"/>
              </a:xfrm>
            </p:grpSpPr>
            <p:grpSp>
              <p:nvGrpSpPr>
                <p:cNvPr id="833" name="Google Shape;833;p32"/>
                <p:cNvGrpSpPr/>
                <p:nvPr/>
              </p:nvGrpSpPr>
              <p:grpSpPr>
                <a:xfrm>
                  <a:off x="5380497" y="383100"/>
                  <a:ext cx="187974" cy="130800"/>
                  <a:chOff x="4804925" y="764100"/>
                  <a:chExt cx="187974" cy="130800"/>
                </a:xfrm>
              </p:grpSpPr>
              <p:sp>
                <p:nvSpPr>
                  <p:cNvPr id="834" name="Google Shape;834;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35" name="Google Shape;835;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36" name="Google Shape;836;p32"/>
                <p:cNvGrpSpPr/>
                <p:nvPr/>
              </p:nvGrpSpPr>
              <p:grpSpPr>
                <a:xfrm>
                  <a:off x="5382151" y="822110"/>
                  <a:ext cx="187974" cy="130800"/>
                  <a:chOff x="4804925" y="764100"/>
                  <a:chExt cx="187974" cy="130800"/>
                </a:xfrm>
              </p:grpSpPr>
              <p:sp>
                <p:nvSpPr>
                  <p:cNvPr id="837" name="Google Shape;837;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38" name="Google Shape;838;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nvGrpSpPr>
            <p:cNvPr id="839" name="Google Shape;839;p32"/>
            <p:cNvGrpSpPr/>
            <p:nvPr/>
          </p:nvGrpSpPr>
          <p:grpSpPr>
            <a:xfrm flipH="1" rot="10800000">
              <a:off x="3654721" y="259175"/>
              <a:ext cx="184470" cy="4334807"/>
              <a:chOff x="5380497" y="383100"/>
              <a:chExt cx="189628" cy="4456010"/>
            </a:xfrm>
          </p:grpSpPr>
          <p:grpSp>
            <p:nvGrpSpPr>
              <p:cNvPr id="840" name="Google Shape;840;p32"/>
              <p:cNvGrpSpPr/>
              <p:nvPr/>
            </p:nvGrpSpPr>
            <p:grpSpPr>
              <a:xfrm>
                <a:off x="5380497" y="383100"/>
                <a:ext cx="189628" cy="981668"/>
                <a:chOff x="5380497" y="383100"/>
                <a:chExt cx="189628" cy="981668"/>
              </a:xfrm>
            </p:grpSpPr>
            <p:grpSp>
              <p:nvGrpSpPr>
                <p:cNvPr id="841" name="Google Shape;841;p32"/>
                <p:cNvGrpSpPr/>
                <p:nvPr/>
              </p:nvGrpSpPr>
              <p:grpSpPr>
                <a:xfrm>
                  <a:off x="5380497" y="383100"/>
                  <a:ext cx="187974" cy="130800"/>
                  <a:chOff x="4804925" y="764100"/>
                  <a:chExt cx="187974" cy="130800"/>
                </a:xfrm>
              </p:grpSpPr>
              <p:sp>
                <p:nvSpPr>
                  <p:cNvPr id="842" name="Google Shape;842;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43" name="Google Shape;843;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44" name="Google Shape;844;p32"/>
                <p:cNvGrpSpPr/>
                <p:nvPr/>
              </p:nvGrpSpPr>
              <p:grpSpPr>
                <a:xfrm>
                  <a:off x="5382151" y="822110"/>
                  <a:ext cx="187974" cy="130800"/>
                  <a:chOff x="4804925" y="764100"/>
                  <a:chExt cx="187974" cy="130800"/>
                </a:xfrm>
              </p:grpSpPr>
              <p:sp>
                <p:nvSpPr>
                  <p:cNvPr id="845" name="Google Shape;845;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46" name="Google Shape;846;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47" name="Google Shape;847;p32"/>
                <p:cNvGrpSpPr/>
                <p:nvPr/>
              </p:nvGrpSpPr>
              <p:grpSpPr>
                <a:xfrm>
                  <a:off x="5382151" y="1233968"/>
                  <a:ext cx="187974" cy="130800"/>
                  <a:chOff x="4804925" y="764100"/>
                  <a:chExt cx="187974" cy="130800"/>
                </a:xfrm>
              </p:grpSpPr>
              <p:sp>
                <p:nvSpPr>
                  <p:cNvPr id="848" name="Google Shape;848;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49" name="Google Shape;849;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50" name="Google Shape;850;p32"/>
              <p:cNvGrpSpPr/>
              <p:nvPr/>
            </p:nvGrpSpPr>
            <p:grpSpPr>
              <a:xfrm>
                <a:off x="5380497" y="1678500"/>
                <a:ext cx="189628" cy="981668"/>
                <a:chOff x="5380497" y="383100"/>
                <a:chExt cx="189628" cy="981668"/>
              </a:xfrm>
            </p:grpSpPr>
            <p:grpSp>
              <p:nvGrpSpPr>
                <p:cNvPr id="851" name="Google Shape;851;p32"/>
                <p:cNvGrpSpPr/>
                <p:nvPr/>
              </p:nvGrpSpPr>
              <p:grpSpPr>
                <a:xfrm>
                  <a:off x="5380497" y="383100"/>
                  <a:ext cx="187974" cy="130800"/>
                  <a:chOff x="4804925" y="764100"/>
                  <a:chExt cx="187974" cy="130800"/>
                </a:xfrm>
              </p:grpSpPr>
              <p:sp>
                <p:nvSpPr>
                  <p:cNvPr id="852" name="Google Shape;852;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53" name="Google Shape;853;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54" name="Google Shape;854;p32"/>
                <p:cNvGrpSpPr/>
                <p:nvPr/>
              </p:nvGrpSpPr>
              <p:grpSpPr>
                <a:xfrm>
                  <a:off x="5382151" y="822110"/>
                  <a:ext cx="187974" cy="130800"/>
                  <a:chOff x="4804925" y="764100"/>
                  <a:chExt cx="187974" cy="130800"/>
                </a:xfrm>
              </p:grpSpPr>
              <p:sp>
                <p:nvSpPr>
                  <p:cNvPr id="855" name="Google Shape;855;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56" name="Google Shape;856;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57" name="Google Shape;857;p32"/>
                <p:cNvGrpSpPr/>
                <p:nvPr/>
              </p:nvGrpSpPr>
              <p:grpSpPr>
                <a:xfrm>
                  <a:off x="5382151" y="1233968"/>
                  <a:ext cx="187974" cy="130800"/>
                  <a:chOff x="4804925" y="764100"/>
                  <a:chExt cx="187974" cy="130800"/>
                </a:xfrm>
              </p:grpSpPr>
              <p:sp>
                <p:nvSpPr>
                  <p:cNvPr id="858" name="Google Shape;858;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59" name="Google Shape;859;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60" name="Google Shape;860;p32"/>
              <p:cNvGrpSpPr/>
              <p:nvPr/>
            </p:nvGrpSpPr>
            <p:grpSpPr>
              <a:xfrm>
                <a:off x="5380497" y="2973900"/>
                <a:ext cx="189628" cy="981668"/>
                <a:chOff x="5380497" y="383100"/>
                <a:chExt cx="189628" cy="981668"/>
              </a:xfrm>
            </p:grpSpPr>
            <p:grpSp>
              <p:nvGrpSpPr>
                <p:cNvPr id="861" name="Google Shape;861;p32"/>
                <p:cNvGrpSpPr/>
                <p:nvPr/>
              </p:nvGrpSpPr>
              <p:grpSpPr>
                <a:xfrm>
                  <a:off x="5380497" y="383100"/>
                  <a:ext cx="187974" cy="130800"/>
                  <a:chOff x="4804925" y="764100"/>
                  <a:chExt cx="187974" cy="130800"/>
                </a:xfrm>
              </p:grpSpPr>
              <p:sp>
                <p:nvSpPr>
                  <p:cNvPr id="862" name="Google Shape;862;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63" name="Google Shape;863;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64" name="Google Shape;864;p32"/>
                <p:cNvGrpSpPr/>
                <p:nvPr/>
              </p:nvGrpSpPr>
              <p:grpSpPr>
                <a:xfrm>
                  <a:off x="5382151" y="822110"/>
                  <a:ext cx="187974" cy="130800"/>
                  <a:chOff x="4804925" y="764100"/>
                  <a:chExt cx="187974" cy="130800"/>
                </a:xfrm>
              </p:grpSpPr>
              <p:sp>
                <p:nvSpPr>
                  <p:cNvPr id="865" name="Google Shape;865;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66" name="Google Shape;866;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67" name="Google Shape;867;p32"/>
                <p:cNvGrpSpPr/>
                <p:nvPr/>
              </p:nvGrpSpPr>
              <p:grpSpPr>
                <a:xfrm>
                  <a:off x="5382151" y="1233968"/>
                  <a:ext cx="187974" cy="130800"/>
                  <a:chOff x="4804925" y="764100"/>
                  <a:chExt cx="187974" cy="130800"/>
                </a:xfrm>
              </p:grpSpPr>
              <p:sp>
                <p:nvSpPr>
                  <p:cNvPr id="868" name="Google Shape;868;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69" name="Google Shape;869;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70" name="Google Shape;870;p32"/>
              <p:cNvGrpSpPr/>
              <p:nvPr/>
            </p:nvGrpSpPr>
            <p:grpSpPr>
              <a:xfrm>
                <a:off x="5380497" y="4269300"/>
                <a:ext cx="189628" cy="569810"/>
                <a:chOff x="5380497" y="383100"/>
                <a:chExt cx="189628" cy="569810"/>
              </a:xfrm>
            </p:grpSpPr>
            <p:grpSp>
              <p:nvGrpSpPr>
                <p:cNvPr id="871" name="Google Shape;871;p32"/>
                <p:cNvGrpSpPr/>
                <p:nvPr/>
              </p:nvGrpSpPr>
              <p:grpSpPr>
                <a:xfrm>
                  <a:off x="5380497" y="383100"/>
                  <a:ext cx="187974" cy="130800"/>
                  <a:chOff x="4804925" y="764100"/>
                  <a:chExt cx="187974" cy="130800"/>
                </a:xfrm>
              </p:grpSpPr>
              <p:sp>
                <p:nvSpPr>
                  <p:cNvPr id="872" name="Google Shape;872;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73" name="Google Shape;873;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74" name="Google Shape;874;p32"/>
                <p:cNvGrpSpPr/>
                <p:nvPr/>
              </p:nvGrpSpPr>
              <p:grpSpPr>
                <a:xfrm>
                  <a:off x="5382151" y="822110"/>
                  <a:ext cx="187974" cy="130800"/>
                  <a:chOff x="4804925" y="764100"/>
                  <a:chExt cx="187974" cy="130800"/>
                </a:xfrm>
              </p:grpSpPr>
              <p:sp>
                <p:nvSpPr>
                  <p:cNvPr id="875" name="Google Shape;875;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76" name="Google Shape;876;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sp>
        <p:nvSpPr>
          <p:cNvPr id="877" name="Google Shape;877;p32"/>
          <p:cNvSpPr txBox="1"/>
          <p:nvPr>
            <p:ph idx="1" type="body"/>
          </p:nvPr>
        </p:nvSpPr>
        <p:spPr>
          <a:xfrm rot="-199678">
            <a:off x="1297246" y="1801757"/>
            <a:ext cx="2123982" cy="2187983"/>
          </a:xfrm>
          <a:prstGeom prst="rect">
            <a:avLst/>
          </a:prstGeom>
        </p:spPr>
        <p:txBody>
          <a:bodyPr anchorCtr="0" anchor="t" bIns="0" lIns="91425" spcFirstLastPara="1" rIns="91425" wrap="square" tIns="0">
            <a:normAutofit/>
          </a:bodyPr>
          <a:lstStyle>
            <a:lvl1pPr indent="-304800" lvl="0" marL="457200">
              <a:lnSpc>
                <a:spcPct val="100000"/>
              </a:lnSpc>
              <a:spcBef>
                <a:spcPts val="0"/>
              </a:spcBef>
              <a:spcAft>
                <a:spcPts val="0"/>
              </a:spcAft>
              <a:buSzPts val="1200"/>
              <a:buChar char="●"/>
              <a:defRPr/>
            </a:lvl1pPr>
            <a:lvl2pPr indent="-304800" lvl="1" marL="914400">
              <a:lnSpc>
                <a:spcPct val="100000"/>
              </a:lnSpc>
              <a:spcBef>
                <a:spcPts val="800"/>
              </a:spcBef>
              <a:spcAft>
                <a:spcPts val="0"/>
              </a:spcAft>
              <a:buSzPts val="1200"/>
              <a:buChar char="○"/>
              <a:defRPr/>
            </a:lvl2pPr>
            <a:lvl3pPr indent="-304800" lvl="2" marL="1371600">
              <a:lnSpc>
                <a:spcPct val="100000"/>
              </a:lnSpc>
              <a:spcBef>
                <a:spcPts val="800"/>
              </a:spcBef>
              <a:spcAft>
                <a:spcPts val="0"/>
              </a:spcAft>
              <a:buSzPts val="1200"/>
              <a:buChar char="■"/>
              <a:defRPr/>
            </a:lvl3pPr>
            <a:lvl4pPr indent="-304800" lvl="3" marL="1828800">
              <a:lnSpc>
                <a:spcPct val="100000"/>
              </a:lnSpc>
              <a:spcBef>
                <a:spcPts val="800"/>
              </a:spcBef>
              <a:spcAft>
                <a:spcPts val="0"/>
              </a:spcAft>
              <a:buSzPts val="1200"/>
              <a:buChar char="●"/>
              <a:defRPr/>
            </a:lvl4pPr>
            <a:lvl5pPr indent="-304800" lvl="4" marL="2286000">
              <a:lnSpc>
                <a:spcPct val="100000"/>
              </a:lnSpc>
              <a:spcBef>
                <a:spcPts val="800"/>
              </a:spcBef>
              <a:spcAft>
                <a:spcPts val="0"/>
              </a:spcAft>
              <a:buSzPts val="1200"/>
              <a:buChar char="○"/>
              <a:defRPr/>
            </a:lvl5pPr>
            <a:lvl6pPr indent="-304800" lvl="5" marL="2743200">
              <a:lnSpc>
                <a:spcPct val="100000"/>
              </a:lnSpc>
              <a:spcBef>
                <a:spcPts val="800"/>
              </a:spcBef>
              <a:spcAft>
                <a:spcPts val="0"/>
              </a:spcAft>
              <a:buSzPts val="1200"/>
              <a:buChar char="■"/>
              <a:defRPr/>
            </a:lvl6pPr>
            <a:lvl7pPr indent="-304800" lvl="6" marL="3200400">
              <a:lnSpc>
                <a:spcPct val="100000"/>
              </a:lnSpc>
              <a:spcBef>
                <a:spcPts val="800"/>
              </a:spcBef>
              <a:spcAft>
                <a:spcPts val="0"/>
              </a:spcAft>
              <a:buSzPts val="1200"/>
              <a:buChar char="●"/>
              <a:defRPr/>
            </a:lvl7pPr>
            <a:lvl8pPr indent="-304800" lvl="7" marL="3657600">
              <a:lnSpc>
                <a:spcPct val="100000"/>
              </a:lnSpc>
              <a:spcBef>
                <a:spcPts val="800"/>
              </a:spcBef>
              <a:spcAft>
                <a:spcPts val="0"/>
              </a:spcAft>
              <a:buSzPts val="1200"/>
              <a:buChar char="○"/>
              <a:defRPr/>
            </a:lvl8pPr>
            <a:lvl9pPr indent="-304800" lvl="8" marL="4114800">
              <a:lnSpc>
                <a:spcPct val="100000"/>
              </a:lnSpc>
              <a:spcBef>
                <a:spcPts val="800"/>
              </a:spcBef>
              <a:spcAft>
                <a:spcPts val="800"/>
              </a:spcAft>
              <a:buSzPts val="1200"/>
              <a:buChar char="■"/>
              <a:defRPr/>
            </a:lvl9pPr>
          </a:lstStyle>
          <a:p/>
        </p:txBody>
      </p:sp>
      <p:sp>
        <p:nvSpPr>
          <p:cNvPr id="878" name="Google Shape;878;p32"/>
          <p:cNvSpPr txBox="1"/>
          <p:nvPr>
            <p:ph type="title"/>
          </p:nvPr>
        </p:nvSpPr>
        <p:spPr>
          <a:xfrm rot="-197254">
            <a:off x="1212945" y="1184617"/>
            <a:ext cx="2123895" cy="49582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79" name="Google Shape;879;p32"/>
          <p:cNvSpPr txBox="1"/>
          <p:nvPr>
            <p:ph idx="2" type="title"/>
          </p:nvPr>
        </p:nvSpPr>
        <p:spPr>
          <a:xfrm>
            <a:off x="6254525" y="1962475"/>
            <a:ext cx="1636200" cy="357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Manrope ExtraBold"/>
              <a:buNone/>
              <a:defRPr b="0" sz="1200">
                <a:latin typeface="Manrope ExtraBold"/>
                <a:ea typeface="Manrope ExtraBold"/>
                <a:cs typeface="Manrope ExtraBold"/>
                <a:sym typeface="Manrope ExtraBold"/>
              </a:defRPr>
            </a:lvl1pPr>
            <a:lvl2pPr lvl="1">
              <a:spcBef>
                <a:spcPts val="0"/>
              </a:spcBef>
              <a:spcAft>
                <a:spcPts val="0"/>
              </a:spcAft>
              <a:buSzPts val="1200"/>
              <a:buFont typeface="Manrope ExtraBold"/>
              <a:buNone/>
              <a:defRPr sz="1200">
                <a:latin typeface="Manrope ExtraBold"/>
                <a:ea typeface="Manrope ExtraBold"/>
                <a:cs typeface="Manrope ExtraBold"/>
                <a:sym typeface="Manrope ExtraBold"/>
              </a:defRPr>
            </a:lvl2pPr>
            <a:lvl3pPr lvl="2">
              <a:spcBef>
                <a:spcPts val="0"/>
              </a:spcBef>
              <a:spcAft>
                <a:spcPts val="0"/>
              </a:spcAft>
              <a:buSzPts val="1200"/>
              <a:buFont typeface="Manrope ExtraBold"/>
              <a:buNone/>
              <a:defRPr sz="1200">
                <a:latin typeface="Manrope ExtraBold"/>
                <a:ea typeface="Manrope ExtraBold"/>
                <a:cs typeface="Manrope ExtraBold"/>
                <a:sym typeface="Manrope ExtraBold"/>
              </a:defRPr>
            </a:lvl3pPr>
            <a:lvl4pPr lvl="3">
              <a:spcBef>
                <a:spcPts val="0"/>
              </a:spcBef>
              <a:spcAft>
                <a:spcPts val="0"/>
              </a:spcAft>
              <a:buSzPts val="1200"/>
              <a:buFont typeface="Manrope ExtraBold"/>
              <a:buNone/>
              <a:defRPr sz="1200">
                <a:latin typeface="Manrope ExtraBold"/>
                <a:ea typeface="Manrope ExtraBold"/>
                <a:cs typeface="Manrope ExtraBold"/>
                <a:sym typeface="Manrope ExtraBold"/>
              </a:defRPr>
            </a:lvl4pPr>
            <a:lvl5pPr lvl="4">
              <a:spcBef>
                <a:spcPts val="0"/>
              </a:spcBef>
              <a:spcAft>
                <a:spcPts val="0"/>
              </a:spcAft>
              <a:buSzPts val="1200"/>
              <a:buFont typeface="Manrope ExtraBold"/>
              <a:buNone/>
              <a:defRPr sz="1200">
                <a:latin typeface="Manrope ExtraBold"/>
                <a:ea typeface="Manrope ExtraBold"/>
                <a:cs typeface="Manrope ExtraBold"/>
                <a:sym typeface="Manrope ExtraBold"/>
              </a:defRPr>
            </a:lvl5pPr>
            <a:lvl6pPr lvl="5">
              <a:spcBef>
                <a:spcPts val="0"/>
              </a:spcBef>
              <a:spcAft>
                <a:spcPts val="0"/>
              </a:spcAft>
              <a:buSzPts val="1200"/>
              <a:buFont typeface="Manrope ExtraBold"/>
              <a:buNone/>
              <a:defRPr sz="1200">
                <a:latin typeface="Manrope ExtraBold"/>
                <a:ea typeface="Manrope ExtraBold"/>
                <a:cs typeface="Manrope ExtraBold"/>
                <a:sym typeface="Manrope ExtraBold"/>
              </a:defRPr>
            </a:lvl6pPr>
            <a:lvl7pPr lvl="6">
              <a:spcBef>
                <a:spcPts val="0"/>
              </a:spcBef>
              <a:spcAft>
                <a:spcPts val="0"/>
              </a:spcAft>
              <a:buSzPts val="1200"/>
              <a:buFont typeface="Manrope ExtraBold"/>
              <a:buNone/>
              <a:defRPr sz="1200">
                <a:latin typeface="Manrope ExtraBold"/>
                <a:ea typeface="Manrope ExtraBold"/>
                <a:cs typeface="Manrope ExtraBold"/>
                <a:sym typeface="Manrope ExtraBold"/>
              </a:defRPr>
            </a:lvl7pPr>
            <a:lvl8pPr lvl="7">
              <a:spcBef>
                <a:spcPts val="0"/>
              </a:spcBef>
              <a:spcAft>
                <a:spcPts val="0"/>
              </a:spcAft>
              <a:buSzPts val="1200"/>
              <a:buFont typeface="Manrope ExtraBold"/>
              <a:buNone/>
              <a:defRPr sz="1200">
                <a:latin typeface="Manrope ExtraBold"/>
                <a:ea typeface="Manrope ExtraBold"/>
                <a:cs typeface="Manrope ExtraBold"/>
                <a:sym typeface="Manrope ExtraBold"/>
              </a:defRPr>
            </a:lvl8pPr>
            <a:lvl9pPr lvl="8">
              <a:spcBef>
                <a:spcPts val="0"/>
              </a:spcBef>
              <a:spcAft>
                <a:spcPts val="0"/>
              </a:spcAft>
              <a:buSzPts val="1200"/>
              <a:buFont typeface="Manrope ExtraBold"/>
              <a:buNone/>
              <a:defRPr sz="1200">
                <a:latin typeface="Manrope ExtraBold"/>
                <a:ea typeface="Manrope ExtraBold"/>
                <a:cs typeface="Manrope ExtraBold"/>
                <a:sym typeface="Manrope ExtraBold"/>
              </a:defRPr>
            </a:lvl9pPr>
          </a:lstStyle>
          <a:p/>
        </p:txBody>
      </p:sp>
      <p:sp>
        <p:nvSpPr>
          <p:cNvPr id="880" name="Google Shape;880;p32"/>
          <p:cNvSpPr txBox="1"/>
          <p:nvPr>
            <p:ph idx="3" type="body"/>
          </p:nvPr>
        </p:nvSpPr>
        <p:spPr>
          <a:xfrm>
            <a:off x="6254350" y="2353130"/>
            <a:ext cx="1636200" cy="778200"/>
          </a:xfrm>
          <a:prstGeom prst="rect">
            <a:avLst/>
          </a:prstGeom>
        </p:spPr>
        <p:txBody>
          <a:bodyPr anchorCtr="0" anchor="t" bIns="91425" lIns="91425" spcFirstLastPara="1" rIns="91425" wrap="square" tIns="0">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881" name="Google Shape;881;p32"/>
          <p:cNvSpPr txBox="1"/>
          <p:nvPr>
            <p:ph idx="4" type="title"/>
          </p:nvPr>
        </p:nvSpPr>
        <p:spPr>
          <a:xfrm>
            <a:off x="6254525" y="3292150"/>
            <a:ext cx="1636200" cy="3573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Manrope ExtraBold"/>
              <a:buNone/>
              <a:defRPr b="0" sz="1200">
                <a:latin typeface="Manrope ExtraBold"/>
                <a:ea typeface="Manrope ExtraBold"/>
                <a:cs typeface="Manrope ExtraBold"/>
                <a:sym typeface="Manrope ExtraBold"/>
              </a:defRPr>
            </a:lvl1pPr>
            <a:lvl2pPr lvl="1">
              <a:spcBef>
                <a:spcPts val="0"/>
              </a:spcBef>
              <a:spcAft>
                <a:spcPts val="0"/>
              </a:spcAft>
              <a:buSzPts val="1200"/>
              <a:buFont typeface="Manrope ExtraBold"/>
              <a:buNone/>
              <a:defRPr sz="1200">
                <a:latin typeface="Manrope ExtraBold"/>
                <a:ea typeface="Manrope ExtraBold"/>
                <a:cs typeface="Manrope ExtraBold"/>
                <a:sym typeface="Manrope ExtraBold"/>
              </a:defRPr>
            </a:lvl2pPr>
            <a:lvl3pPr lvl="2">
              <a:spcBef>
                <a:spcPts val="0"/>
              </a:spcBef>
              <a:spcAft>
                <a:spcPts val="0"/>
              </a:spcAft>
              <a:buSzPts val="1200"/>
              <a:buFont typeface="Manrope ExtraBold"/>
              <a:buNone/>
              <a:defRPr sz="1200">
                <a:latin typeface="Manrope ExtraBold"/>
                <a:ea typeface="Manrope ExtraBold"/>
                <a:cs typeface="Manrope ExtraBold"/>
                <a:sym typeface="Manrope ExtraBold"/>
              </a:defRPr>
            </a:lvl3pPr>
            <a:lvl4pPr lvl="3">
              <a:spcBef>
                <a:spcPts val="0"/>
              </a:spcBef>
              <a:spcAft>
                <a:spcPts val="0"/>
              </a:spcAft>
              <a:buSzPts val="1200"/>
              <a:buFont typeface="Manrope ExtraBold"/>
              <a:buNone/>
              <a:defRPr sz="1200">
                <a:latin typeface="Manrope ExtraBold"/>
                <a:ea typeface="Manrope ExtraBold"/>
                <a:cs typeface="Manrope ExtraBold"/>
                <a:sym typeface="Manrope ExtraBold"/>
              </a:defRPr>
            </a:lvl4pPr>
            <a:lvl5pPr lvl="4">
              <a:spcBef>
                <a:spcPts val="0"/>
              </a:spcBef>
              <a:spcAft>
                <a:spcPts val="0"/>
              </a:spcAft>
              <a:buSzPts val="1200"/>
              <a:buFont typeface="Manrope ExtraBold"/>
              <a:buNone/>
              <a:defRPr sz="1200">
                <a:latin typeface="Manrope ExtraBold"/>
                <a:ea typeface="Manrope ExtraBold"/>
                <a:cs typeface="Manrope ExtraBold"/>
                <a:sym typeface="Manrope ExtraBold"/>
              </a:defRPr>
            </a:lvl5pPr>
            <a:lvl6pPr lvl="5">
              <a:spcBef>
                <a:spcPts val="0"/>
              </a:spcBef>
              <a:spcAft>
                <a:spcPts val="0"/>
              </a:spcAft>
              <a:buSzPts val="1200"/>
              <a:buFont typeface="Manrope ExtraBold"/>
              <a:buNone/>
              <a:defRPr sz="1200">
                <a:latin typeface="Manrope ExtraBold"/>
                <a:ea typeface="Manrope ExtraBold"/>
                <a:cs typeface="Manrope ExtraBold"/>
                <a:sym typeface="Manrope ExtraBold"/>
              </a:defRPr>
            </a:lvl6pPr>
            <a:lvl7pPr lvl="6">
              <a:spcBef>
                <a:spcPts val="0"/>
              </a:spcBef>
              <a:spcAft>
                <a:spcPts val="0"/>
              </a:spcAft>
              <a:buSzPts val="1200"/>
              <a:buFont typeface="Manrope ExtraBold"/>
              <a:buNone/>
              <a:defRPr sz="1200">
                <a:latin typeface="Manrope ExtraBold"/>
                <a:ea typeface="Manrope ExtraBold"/>
                <a:cs typeface="Manrope ExtraBold"/>
                <a:sym typeface="Manrope ExtraBold"/>
              </a:defRPr>
            </a:lvl7pPr>
            <a:lvl8pPr lvl="7">
              <a:spcBef>
                <a:spcPts val="0"/>
              </a:spcBef>
              <a:spcAft>
                <a:spcPts val="0"/>
              </a:spcAft>
              <a:buSzPts val="1200"/>
              <a:buFont typeface="Manrope ExtraBold"/>
              <a:buNone/>
              <a:defRPr sz="1200">
                <a:latin typeface="Manrope ExtraBold"/>
                <a:ea typeface="Manrope ExtraBold"/>
                <a:cs typeface="Manrope ExtraBold"/>
                <a:sym typeface="Manrope ExtraBold"/>
              </a:defRPr>
            </a:lvl8pPr>
            <a:lvl9pPr lvl="8">
              <a:spcBef>
                <a:spcPts val="0"/>
              </a:spcBef>
              <a:spcAft>
                <a:spcPts val="0"/>
              </a:spcAft>
              <a:buSzPts val="1200"/>
              <a:buFont typeface="Manrope ExtraBold"/>
              <a:buNone/>
              <a:defRPr sz="1200">
                <a:latin typeface="Manrope ExtraBold"/>
                <a:ea typeface="Manrope ExtraBold"/>
                <a:cs typeface="Manrope ExtraBold"/>
                <a:sym typeface="Manrope ExtraBold"/>
              </a:defRPr>
            </a:lvl9pPr>
          </a:lstStyle>
          <a:p/>
        </p:txBody>
      </p:sp>
      <p:sp>
        <p:nvSpPr>
          <p:cNvPr id="882" name="Google Shape;882;p32"/>
          <p:cNvSpPr txBox="1"/>
          <p:nvPr>
            <p:ph idx="5" type="body"/>
          </p:nvPr>
        </p:nvSpPr>
        <p:spPr>
          <a:xfrm>
            <a:off x="6254350" y="3682816"/>
            <a:ext cx="1636200" cy="778200"/>
          </a:xfrm>
          <a:prstGeom prst="rect">
            <a:avLst/>
          </a:prstGeom>
        </p:spPr>
        <p:txBody>
          <a:bodyPr anchorCtr="0" anchor="t" bIns="91425" lIns="91425" spcFirstLastPara="1" rIns="91425" wrap="square" tIns="0">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883" name="Google Shape;883;p32"/>
          <p:cNvSpPr txBox="1"/>
          <p:nvPr>
            <p:ph idx="6" type="title"/>
          </p:nvPr>
        </p:nvSpPr>
        <p:spPr>
          <a:xfrm>
            <a:off x="4844275" y="2277100"/>
            <a:ext cx="1363200" cy="433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3000"/>
              <a:buFont typeface="Anton"/>
              <a:buNone/>
              <a:defRPr/>
            </a:lvl2pPr>
            <a:lvl3pPr lvl="2" algn="ctr">
              <a:spcBef>
                <a:spcPts val="0"/>
              </a:spcBef>
              <a:spcAft>
                <a:spcPts val="0"/>
              </a:spcAft>
              <a:buClr>
                <a:schemeClr val="lt1"/>
              </a:buClr>
              <a:buSzPts val="3000"/>
              <a:buFont typeface="Anton"/>
              <a:buNone/>
              <a:defRPr/>
            </a:lvl3pPr>
            <a:lvl4pPr lvl="3" algn="ctr">
              <a:spcBef>
                <a:spcPts val="0"/>
              </a:spcBef>
              <a:spcAft>
                <a:spcPts val="0"/>
              </a:spcAft>
              <a:buClr>
                <a:schemeClr val="lt1"/>
              </a:buClr>
              <a:buSzPts val="3000"/>
              <a:buFont typeface="Anton"/>
              <a:buNone/>
              <a:defRPr/>
            </a:lvl4pPr>
            <a:lvl5pPr lvl="4" algn="ctr">
              <a:spcBef>
                <a:spcPts val="0"/>
              </a:spcBef>
              <a:spcAft>
                <a:spcPts val="0"/>
              </a:spcAft>
              <a:buClr>
                <a:schemeClr val="lt1"/>
              </a:buClr>
              <a:buSzPts val="3000"/>
              <a:buFont typeface="Anton"/>
              <a:buNone/>
              <a:defRPr/>
            </a:lvl5pPr>
            <a:lvl6pPr lvl="5" algn="ctr">
              <a:spcBef>
                <a:spcPts val="0"/>
              </a:spcBef>
              <a:spcAft>
                <a:spcPts val="0"/>
              </a:spcAft>
              <a:buClr>
                <a:schemeClr val="lt1"/>
              </a:buClr>
              <a:buSzPts val="3000"/>
              <a:buFont typeface="Anton"/>
              <a:buNone/>
              <a:defRPr/>
            </a:lvl6pPr>
            <a:lvl7pPr lvl="6" algn="ctr">
              <a:spcBef>
                <a:spcPts val="0"/>
              </a:spcBef>
              <a:spcAft>
                <a:spcPts val="0"/>
              </a:spcAft>
              <a:buClr>
                <a:schemeClr val="lt1"/>
              </a:buClr>
              <a:buSzPts val="3000"/>
              <a:buFont typeface="Anton"/>
              <a:buNone/>
              <a:defRPr/>
            </a:lvl7pPr>
            <a:lvl8pPr lvl="7" algn="ctr">
              <a:spcBef>
                <a:spcPts val="0"/>
              </a:spcBef>
              <a:spcAft>
                <a:spcPts val="0"/>
              </a:spcAft>
              <a:buClr>
                <a:schemeClr val="lt1"/>
              </a:buClr>
              <a:buSzPts val="3000"/>
              <a:buFont typeface="Anton"/>
              <a:buNone/>
              <a:defRPr/>
            </a:lvl8pPr>
            <a:lvl9pPr lvl="8" algn="ctr">
              <a:spcBef>
                <a:spcPts val="0"/>
              </a:spcBef>
              <a:spcAft>
                <a:spcPts val="0"/>
              </a:spcAft>
              <a:buClr>
                <a:schemeClr val="lt1"/>
              </a:buClr>
              <a:buSzPts val="3000"/>
              <a:buFont typeface="Anton"/>
              <a:buNone/>
              <a:defRPr/>
            </a:lvl9pPr>
          </a:lstStyle>
          <a:p/>
        </p:txBody>
      </p:sp>
      <p:sp>
        <p:nvSpPr>
          <p:cNvPr id="884" name="Google Shape;884;p32"/>
          <p:cNvSpPr txBox="1"/>
          <p:nvPr>
            <p:ph idx="7" type="subTitle"/>
          </p:nvPr>
        </p:nvSpPr>
        <p:spPr>
          <a:xfrm>
            <a:off x="4844325" y="2702150"/>
            <a:ext cx="1363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1000"/>
              <a:buNone/>
              <a:defRPr sz="1000"/>
            </a:lvl1pPr>
            <a:lvl2pPr lvl="1" algn="ctr">
              <a:spcBef>
                <a:spcPts val="800"/>
              </a:spcBef>
              <a:spcAft>
                <a:spcPts val="0"/>
              </a:spcAft>
              <a:buSzPts val="1000"/>
              <a:buNone/>
              <a:defRPr sz="1000"/>
            </a:lvl2pPr>
            <a:lvl3pPr lvl="2" algn="ctr">
              <a:spcBef>
                <a:spcPts val="800"/>
              </a:spcBef>
              <a:spcAft>
                <a:spcPts val="0"/>
              </a:spcAft>
              <a:buSzPts val="1000"/>
              <a:buNone/>
              <a:defRPr sz="1000"/>
            </a:lvl3pPr>
            <a:lvl4pPr lvl="3" algn="ctr">
              <a:spcBef>
                <a:spcPts val="800"/>
              </a:spcBef>
              <a:spcAft>
                <a:spcPts val="0"/>
              </a:spcAft>
              <a:buSzPts val="1000"/>
              <a:buNone/>
              <a:defRPr sz="1000"/>
            </a:lvl4pPr>
            <a:lvl5pPr lvl="4" algn="ctr">
              <a:spcBef>
                <a:spcPts val="800"/>
              </a:spcBef>
              <a:spcAft>
                <a:spcPts val="0"/>
              </a:spcAft>
              <a:buSzPts val="1000"/>
              <a:buNone/>
              <a:defRPr sz="1000"/>
            </a:lvl5pPr>
            <a:lvl6pPr lvl="5" algn="ctr">
              <a:spcBef>
                <a:spcPts val="800"/>
              </a:spcBef>
              <a:spcAft>
                <a:spcPts val="0"/>
              </a:spcAft>
              <a:buSzPts val="1000"/>
              <a:buNone/>
              <a:defRPr sz="1000"/>
            </a:lvl6pPr>
            <a:lvl7pPr lvl="6" algn="ctr">
              <a:spcBef>
                <a:spcPts val="800"/>
              </a:spcBef>
              <a:spcAft>
                <a:spcPts val="0"/>
              </a:spcAft>
              <a:buSzPts val="1000"/>
              <a:buNone/>
              <a:defRPr sz="1000"/>
            </a:lvl7pPr>
            <a:lvl8pPr lvl="7" algn="ctr">
              <a:spcBef>
                <a:spcPts val="800"/>
              </a:spcBef>
              <a:spcAft>
                <a:spcPts val="0"/>
              </a:spcAft>
              <a:buSzPts val="1000"/>
              <a:buNone/>
              <a:defRPr sz="1000"/>
            </a:lvl8pPr>
            <a:lvl9pPr lvl="8" algn="ctr">
              <a:spcBef>
                <a:spcPts val="800"/>
              </a:spcBef>
              <a:spcAft>
                <a:spcPts val="800"/>
              </a:spcAft>
              <a:buSzPts val="1000"/>
              <a:buNone/>
              <a:defRPr sz="1000"/>
            </a:lvl9pPr>
          </a:lstStyle>
          <a:p/>
        </p:txBody>
      </p:sp>
      <p:sp>
        <p:nvSpPr>
          <p:cNvPr id="885" name="Google Shape;885;p32"/>
          <p:cNvSpPr txBox="1"/>
          <p:nvPr>
            <p:ph idx="8" type="title"/>
          </p:nvPr>
        </p:nvSpPr>
        <p:spPr>
          <a:xfrm>
            <a:off x="4844275" y="3581862"/>
            <a:ext cx="1363200" cy="433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3000"/>
              <a:buFont typeface="Anton"/>
              <a:buNone/>
              <a:defRPr/>
            </a:lvl2pPr>
            <a:lvl3pPr lvl="2" algn="ctr">
              <a:spcBef>
                <a:spcPts val="0"/>
              </a:spcBef>
              <a:spcAft>
                <a:spcPts val="0"/>
              </a:spcAft>
              <a:buClr>
                <a:schemeClr val="lt1"/>
              </a:buClr>
              <a:buSzPts val="3000"/>
              <a:buFont typeface="Anton"/>
              <a:buNone/>
              <a:defRPr/>
            </a:lvl3pPr>
            <a:lvl4pPr lvl="3" algn="ctr">
              <a:spcBef>
                <a:spcPts val="0"/>
              </a:spcBef>
              <a:spcAft>
                <a:spcPts val="0"/>
              </a:spcAft>
              <a:buClr>
                <a:schemeClr val="lt1"/>
              </a:buClr>
              <a:buSzPts val="3000"/>
              <a:buFont typeface="Anton"/>
              <a:buNone/>
              <a:defRPr/>
            </a:lvl4pPr>
            <a:lvl5pPr lvl="4" algn="ctr">
              <a:spcBef>
                <a:spcPts val="0"/>
              </a:spcBef>
              <a:spcAft>
                <a:spcPts val="0"/>
              </a:spcAft>
              <a:buClr>
                <a:schemeClr val="lt1"/>
              </a:buClr>
              <a:buSzPts val="3000"/>
              <a:buFont typeface="Anton"/>
              <a:buNone/>
              <a:defRPr/>
            </a:lvl5pPr>
            <a:lvl6pPr lvl="5" algn="ctr">
              <a:spcBef>
                <a:spcPts val="0"/>
              </a:spcBef>
              <a:spcAft>
                <a:spcPts val="0"/>
              </a:spcAft>
              <a:buClr>
                <a:schemeClr val="lt1"/>
              </a:buClr>
              <a:buSzPts val="3000"/>
              <a:buFont typeface="Anton"/>
              <a:buNone/>
              <a:defRPr/>
            </a:lvl6pPr>
            <a:lvl7pPr lvl="6" algn="ctr">
              <a:spcBef>
                <a:spcPts val="0"/>
              </a:spcBef>
              <a:spcAft>
                <a:spcPts val="0"/>
              </a:spcAft>
              <a:buClr>
                <a:schemeClr val="lt1"/>
              </a:buClr>
              <a:buSzPts val="3000"/>
              <a:buFont typeface="Anton"/>
              <a:buNone/>
              <a:defRPr/>
            </a:lvl7pPr>
            <a:lvl8pPr lvl="7" algn="ctr">
              <a:spcBef>
                <a:spcPts val="0"/>
              </a:spcBef>
              <a:spcAft>
                <a:spcPts val="0"/>
              </a:spcAft>
              <a:buClr>
                <a:schemeClr val="lt1"/>
              </a:buClr>
              <a:buSzPts val="3000"/>
              <a:buFont typeface="Anton"/>
              <a:buNone/>
              <a:defRPr/>
            </a:lvl8pPr>
            <a:lvl9pPr lvl="8" algn="ctr">
              <a:spcBef>
                <a:spcPts val="0"/>
              </a:spcBef>
              <a:spcAft>
                <a:spcPts val="0"/>
              </a:spcAft>
              <a:buClr>
                <a:schemeClr val="lt1"/>
              </a:buClr>
              <a:buSzPts val="3000"/>
              <a:buFont typeface="Anton"/>
              <a:buNone/>
              <a:defRPr/>
            </a:lvl9pPr>
          </a:lstStyle>
          <a:p/>
        </p:txBody>
      </p:sp>
      <p:sp>
        <p:nvSpPr>
          <p:cNvPr id="886" name="Google Shape;886;p32"/>
          <p:cNvSpPr txBox="1"/>
          <p:nvPr>
            <p:ph idx="9" type="subTitle"/>
          </p:nvPr>
        </p:nvSpPr>
        <p:spPr>
          <a:xfrm>
            <a:off x="4844325" y="4006913"/>
            <a:ext cx="1363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1000"/>
              <a:buNone/>
              <a:defRPr sz="1000"/>
            </a:lvl1pPr>
            <a:lvl2pPr lvl="1" algn="ctr">
              <a:spcBef>
                <a:spcPts val="800"/>
              </a:spcBef>
              <a:spcAft>
                <a:spcPts val="0"/>
              </a:spcAft>
              <a:buSzPts val="1000"/>
              <a:buNone/>
              <a:defRPr sz="1000"/>
            </a:lvl2pPr>
            <a:lvl3pPr lvl="2" algn="ctr">
              <a:spcBef>
                <a:spcPts val="800"/>
              </a:spcBef>
              <a:spcAft>
                <a:spcPts val="0"/>
              </a:spcAft>
              <a:buSzPts val="1000"/>
              <a:buNone/>
              <a:defRPr sz="1000"/>
            </a:lvl3pPr>
            <a:lvl4pPr lvl="3" algn="ctr">
              <a:spcBef>
                <a:spcPts val="800"/>
              </a:spcBef>
              <a:spcAft>
                <a:spcPts val="0"/>
              </a:spcAft>
              <a:buSzPts val="1000"/>
              <a:buNone/>
              <a:defRPr sz="1000"/>
            </a:lvl4pPr>
            <a:lvl5pPr lvl="4" algn="ctr">
              <a:spcBef>
                <a:spcPts val="800"/>
              </a:spcBef>
              <a:spcAft>
                <a:spcPts val="0"/>
              </a:spcAft>
              <a:buSzPts val="1000"/>
              <a:buNone/>
              <a:defRPr sz="1000"/>
            </a:lvl5pPr>
            <a:lvl6pPr lvl="5" algn="ctr">
              <a:spcBef>
                <a:spcPts val="800"/>
              </a:spcBef>
              <a:spcAft>
                <a:spcPts val="0"/>
              </a:spcAft>
              <a:buSzPts val="1000"/>
              <a:buNone/>
              <a:defRPr sz="1000"/>
            </a:lvl6pPr>
            <a:lvl7pPr lvl="6" algn="ctr">
              <a:spcBef>
                <a:spcPts val="800"/>
              </a:spcBef>
              <a:spcAft>
                <a:spcPts val="0"/>
              </a:spcAft>
              <a:buSzPts val="1000"/>
              <a:buNone/>
              <a:defRPr sz="1000"/>
            </a:lvl7pPr>
            <a:lvl8pPr lvl="7" algn="ctr">
              <a:spcBef>
                <a:spcPts val="800"/>
              </a:spcBef>
              <a:spcAft>
                <a:spcPts val="0"/>
              </a:spcAft>
              <a:buSzPts val="1000"/>
              <a:buNone/>
              <a:defRPr sz="1000"/>
            </a:lvl8pPr>
            <a:lvl9pPr lvl="8" algn="ctr">
              <a:spcBef>
                <a:spcPts val="800"/>
              </a:spcBef>
              <a:spcAft>
                <a:spcPts val="800"/>
              </a:spcAft>
              <a:buSzPts val="1000"/>
              <a:buNone/>
              <a:defRPr sz="1000"/>
            </a:lvl9pPr>
          </a:lstStyle>
          <a:p/>
        </p:txBody>
      </p:sp>
      <p:sp>
        <p:nvSpPr>
          <p:cNvPr id="887" name="Google Shape;887;p32"/>
          <p:cNvSpPr txBox="1"/>
          <p:nvPr>
            <p:ph idx="13" type="body"/>
          </p:nvPr>
        </p:nvSpPr>
        <p:spPr>
          <a:xfrm>
            <a:off x="4831275" y="508775"/>
            <a:ext cx="3005100" cy="12537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rterly Goal">
  <p:cSld name="CUSTOM_1_1_3_1_2">
    <p:spTree>
      <p:nvGrpSpPr>
        <p:cNvPr id="888" name="Shape 888"/>
        <p:cNvGrpSpPr/>
        <p:nvPr/>
      </p:nvGrpSpPr>
      <p:grpSpPr>
        <a:xfrm>
          <a:off x="0" y="0"/>
          <a:ext cx="0" cy="0"/>
          <a:chOff x="0" y="0"/>
          <a:chExt cx="0" cy="0"/>
        </a:xfrm>
      </p:grpSpPr>
      <p:grpSp>
        <p:nvGrpSpPr>
          <p:cNvPr id="889" name="Google Shape;889;p33"/>
          <p:cNvGrpSpPr/>
          <p:nvPr/>
        </p:nvGrpSpPr>
        <p:grpSpPr>
          <a:xfrm>
            <a:off x="392964" y="576950"/>
            <a:ext cx="8764835" cy="4114800"/>
            <a:chOff x="374175" y="576950"/>
            <a:chExt cx="8783280" cy="4114800"/>
          </a:xfrm>
        </p:grpSpPr>
        <p:cxnSp>
          <p:nvCxnSpPr>
            <p:cNvPr id="890" name="Google Shape;890;p33"/>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1" name="Google Shape;891;p33"/>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2" name="Google Shape;892;p33"/>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3" name="Google Shape;893;p33"/>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4" name="Google Shape;894;p33"/>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5" name="Google Shape;895;p33"/>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6" name="Google Shape;896;p33"/>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7" name="Google Shape;897;p33"/>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8" name="Google Shape;898;p33"/>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sp>
        <p:nvSpPr>
          <p:cNvPr id="899" name="Google Shape;899;p33"/>
          <p:cNvSpPr txBox="1"/>
          <p:nvPr>
            <p:ph idx="1" type="subTitle"/>
          </p:nvPr>
        </p:nvSpPr>
        <p:spPr>
          <a:xfrm>
            <a:off x="3063300" y="413950"/>
            <a:ext cx="2445000" cy="911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800"/>
              <a:buFont typeface="Arial"/>
              <a:buNone/>
              <a:defRPr sz="1000">
                <a:latin typeface="Manrope Medium"/>
                <a:ea typeface="Manrope Medium"/>
                <a:cs typeface="Manrope Medium"/>
                <a:sym typeface="Manrope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0" name="Google Shape;900;p33"/>
          <p:cNvSpPr txBox="1"/>
          <p:nvPr>
            <p:ph type="title"/>
          </p:nvPr>
        </p:nvSpPr>
        <p:spPr>
          <a:xfrm>
            <a:off x="513300" y="419950"/>
            <a:ext cx="2641500" cy="1015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901" name="Google Shape;901;p33"/>
          <p:cNvSpPr txBox="1"/>
          <p:nvPr>
            <p:ph idx="2" type="title"/>
          </p:nvPr>
        </p:nvSpPr>
        <p:spPr>
          <a:xfrm>
            <a:off x="1060026" y="1816375"/>
            <a:ext cx="2181900" cy="236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902" name="Google Shape;902;p33"/>
          <p:cNvSpPr txBox="1"/>
          <p:nvPr>
            <p:ph idx="3" type="body"/>
          </p:nvPr>
        </p:nvSpPr>
        <p:spPr>
          <a:xfrm>
            <a:off x="1059900" y="2124925"/>
            <a:ext cx="2181900" cy="363300"/>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03" name="Google Shape;903;p33"/>
          <p:cNvSpPr txBox="1"/>
          <p:nvPr>
            <p:ph idx="4" type="title"/>
          </p:nvPr>
        </p:nvSpPr>
        <p:spPr>
          <a:xfrm rot="132356">
            <a:off x="955546" y="2826529"/>
            <a:ext cx="2182317" cy="236571"/>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904" name="Google Shape;904;p33"/>
          <p:cNvSpPr txBox="1"/>
          <p:nvPr>
            <p:ph idx="5" type="body"/>
          </p:nvPr>
        </p:nvSpPr>
        <p:spPr>
          <a:xfrm rot="132356">
            <a:off x="941064" y="3134798"/>
            <a:ext cx="2182317" cy="363274"/>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05" name="Google Shape;905;p33"/>
          <p:cNvSpPr txBox="1"/>
          <p:nvPr>
            <p:ph idx="6" type="title"/>
          </p:nvPr>
        </p:nvSpPr>
        <p:spPr>
          <a:xfrm>
            <a:off x="980676" y="3873125"/>
            <a:ext cx="2181900" cy="236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906" name="Google Shape;906;p33"/>
          <p:cNvSpPr txBox="1"/>
          <p:nvPr>
            <p:ph idx="7" type="body"/>
          </p:nvPr>
        </p:nvSpPr>
        <p:spPr>
          <a:xfrm>
            <a:off x="980550" y="4181675"/>
            <a:ext cx="2181900" cy="363300"/>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07" name="Google Shape;907;p33"/>
          <p:cNvSpPr txBox="1"/>
          <p:nvPr>
            <p:ph idx="8" type="title"/>
          </p:nvPr>
        </p:nvSpPr>
        <p:spPr>
          <a:xfrm rot="126099">
            <a:off x="4508764" y="2120094"/>
            <a:ext cx="1766989" cy="23626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908" name="Google Shape;908;p33"/>
          <p:cNvSpPr txBox="1"/>
          <p:nvPr>
            <p:ph idx="9" type="body"/>
          </p:nvPr>
        </p:nvSpPr>
        <p:spPr>
          <a:xfrm rot="125772">
            <a:off x="4492678" y="2428187"/>
            <a:ext cx="1763380" cy="499236"/>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09" name="Google Shape;909;p33"/>
          <p:cNvSpPr txBox="1"/>
          <p:nvPr>
            <p:ph idx="13" type="title"/>
          </p:nvPr>
        </p:nvSpPr>
        <p:spPr>
          <a:xfrm>
            <a:off x="7140350" y="2580150"/>
            <a:ext cx="1377000" cy="394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910" name="Google Shape;910;p33"/>
          <p:cNvSpPr txBox="1"/>
          <p:nvPr>
            <p:ph idx="14" type="body"/>
          </p:nvPr>
        </p:nvSpPr>
        <p:spPr>
          <a:xfrm>
            <a:off x="7142825" y="3047175"/>
            <a:ext cx="1377000" cy="827700"/>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11" name="Google Shape;911;p33"/>
          <p:cNvSpPr txBox="1"/>
          <p:nvPr>
            <p:ph idx="15" type="title"/>
          </p:nvPr>
        </p:nvSpPr>
        <p:spPr>
          <a:xfrm>
            <a:off x="4505150" y="3400100"/>
            <a:ext cx="1725000" cy="236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912" name="Google Shape;912;p33"/>
          <p:cNvSpPr txBox="1"/>
          <p:nvPr>
            <p:ph idx="16" type="body"/>
          </p:nvPr>
        </p:nvSpPr>
        <p:spPr>
          <a:xfrm>
            <a:off x="4505025" y="3708650"/>
            <a:ext cx="1725000" cy="527100"/>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Background Title">
  <p:cSld name="CUSTOM_1_1_1_1_1_2">
    <p:bg>
      <p:bgPr>
        <a:solidFill>
          <a:schemeClr val="accent3"/>
        </a:solidFill>
      </p:bgPr>
    </p:bg>
    <p:spTree>
      <p:nvGrpSpPr>
        <p:cNvPr id="913" name="Shape 913"/>
        <p:cNvGrpSpPr/>
        <p:nvPr/>
      </p:nvGrpSpPr>
      <p:grpSpPr>
        <a:xfrm>
          <a:off x="0" y="0"/>
          <a:ext cx="0" cy="0"/>
          <a:chOff x="0" y="0"/>
          <a:chExt cx="0" cy="0"/>
        </a:xfrm>
      </p:grpSpPr>
      <p:sp>
        <p:nvSpPr>
          <p:cNvPr id="914" name="Google Shape;914;p34"/>
          <p:cNvSpPr/>
          <p:nvPr/>
        </p:nvSpPr>
        <p:spPr>
          <a:xfrm rot="10800000">
            <a:off x="7960900" y="-13950"/>
            <a:ext cx="1192200" cy="11982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15" name="Google Shape;915;p34"/>
          <p:cNvSpPr/>
          <p:nvPr/>
        </p:nvSpPr>
        <p:spPr>
          <a:xfrm>
            <a:off x="7735575" y="-10150"/>
            <a:ext cx="1428750" cy="1320800"/>
          </a:xfrm>
          <a:custGeom>
            <a:rect b="b" l="l" r="r" t="t"/>
            <a:pathLst>
              <a:path extrusionOk="0" h="52832" w="57150">
                <a:moveTo>
                  <a:pt x="4572" y="0"/>
                </a:moveTo>
                <a:lnTo>
                  <a:pt x="0" y="51308"/>
                </a:lnTo>
                <a:lnTo>
                  <a:pt x="57150" y="52832"/>
                </a:lnTo>
                <a:lnTo>
                  <a:pt x="57150" y="47752"/>
                </a:lnTo>
                <a:lnTo>
                  <a:pt x="9144" y="0"/>
                </a:lnTo>
                <a:close/>
              </a:path>
            </a:pathLst>
          </a:custGeom>
          <a:solidFill>
            <a:schemeClr val="dk1"/>
          </a:solidFill>
          <a:ln>
            <a:noFill/>
          </a:ln>
        </p:spPr>
      </p:sp>
      <p:sp>
        <p:nvSpPr>
          <p:cNvPr id="916" name="Google Shape;916;p34"/>
          <p:cNvSpPr txBox="1"/>
          <p:nvPr>
            <p:ph type="title"/>
          </p:nvPr>
        </p:nvSpPr>
        <p:spPr>
          <a:xfrm>
            <a:off x="508875" y="1998400"/>
            <a:ext cx="6149700" cy="18471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6000"/>
              <a:buNone/>
              <a:defRPr b="0" sz="6000"/>
            </a:lvl1pPr>
            <a:lvl2pPr lvl="1">
              <a:spcBef>
                <a:spcPts val="0"/>
              </a:spcBef>
              <a:spcAft>
                <a:spcPts val="0"/>
              </a:spcAft>
              <a:buClr>
                <a:schemeClr val="lt1"/>
              </a:buClr>
              <a:buSzPts val="6000"/>
              <a:buNone/>
              <a:defRPr sz="6000"/>
            </a:lvl2pPr>
            <a:lvl3pPr lvl="2">
              <a:spcBef>
                <a:spcPts val="0"/>
              </a:spcBef>
              <a:spcAft>
                <a:spcPts val="0"/>
              </a:spcAft>
              <a:buClr>
                <a:schemeClr val="lt1"/>
              </a:buClr>
              <a:buSzPts val="6000"/>
              <a:buNone/>
              <a:defRPr sz="6000"/>
            </a:lvl3pPr>
            <a:lvl4pPr lvl="3">
              <a:spcBef>
                <a:spcPts val="0"/>
              </a:spcBef>
              <a:spcAft>
                <a:spcPts val="0"/>
              </a:spcAft>
              <a:buClr>
                <a:schemeClr val="lt1"/>
              </a:buClr>
              <a:buSzPts val="6000"/>
              <a:buNone/>
              <a:defRPr sz="6000"/>
            </a:lvl4pPr>
            <a:lvl5pPr lvl="4">
              <a:spcBef>
                <a:spcPts val="0"/>
              </a:spcBef>
              <a:spcAft>
                <a:spcPts val="0"/>
              </a:spcAft>
              <a:buClr>
                <a:schemeClr val="lt1"/>
              </a:buClr>
              <a:buSzPts val="6000"/>
              <a:buNone/>
              <a:defRPr sz="6000"/>
            </a:lvl5pPr>
            <a:lvl6pPr lvl="5">
              <a:spcBef>
                <a:spcPts val="0"/>
              </a:spcBef>
              <a:spcAft>
                <a:spcPts val="0"/>
              </a:spcAft>
              <a:buClr>
                <a:schemeClr val="lt1"/>
              </a:buClr>
              <a:buSzPts val="6000"/>
              <a:buNone/>
              <a:defRPr sz="6000"/>
            </a:lvl6pPr>
            <a:lvl7pPr lvl="6">
              <a:spcBef>
                <a:spcPts val="0"/>
              </a:spcBef>
              <a:spcAft>
                <a:spcPts val="0"/>
              </a:spcAft>
              <a:buClr>
                <a:schemeClr val="lt1"/>
              </a:buClr>
              <a:buSzPts val="6000"/>
              <a:buNone/>
              <a:defRPr sz="6000"/>
            </a:lvl7pPr>
            <a:lvl8pPr lvl="7">
              <a:spcBef>
                <a:spcPts val="0"/>
              </a:spcBef>
              <a:spcAft>
                <a:spcPts val="0"/>
              </a:spcAft>
              <a:buClr>
                <a:schemeClr val="lt1"/>
              </a:buClr>
              <a:buSzPts val="6000"/>
              <a:buNone/>
              <a:defRPr sz="6000"/>
            </a:lvl8pPr>
            <a:lvl9pPr lvl="8">
              <a:spcBef>
                <a:spcPts val="0"/>
              </a:spcBef>
              <a:spcAft>
                <a:spcPts val="0"/>
              </a:spcAft>
              <a:buClr>
                <a:schemeClr val="lt1"/>
              </a:buClr>
              <a:buSzPts val="6000"/>
              <a:buNone/>
              <a:defRPr sz="6000"/>
            </a:lvl9pPr>
          </a:lstStyle>
          <a:p/>
        </p:txBody>
      </p:sp>
      <p:sp>
        <p:nvSpPr>
          <p:cNvPr id="917" name="Google Shape;917;p34"/>
          <p:cNvSpPr txBox="1"/>
          <p:nvPr>
            <p:ph idx="1" type="body"/>
          </p:nvPr>
        </p:nvSpPr>
        <p:spPr>
          <a:xfrm>
            <a:off x="508950" y="3845575"/>
            <a:ext cx="4499700" cy="8697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18" name="Google Shape;918;p34"/>
          <p:cNvSpPr txBox="1"/>
          <p:nvPr>
            <p:ph idx="2" type="subTitle"/>
          </p:nvPr>
        </p:nvSpPr>
        <p:spPr>
          <a:xfrm rot="-252596">
            <a:off x="5199023" y="3875031"/>
            <a:ext cx="1487514" cy="689167"/>
          </a:xfrm>
          <a:prstGeom prst="rect">
            <a:avLst/>
          </a:prstGeom>
        </p:spPr>
        <p:txBody>
          <a:bodyPr anchorCtr="0" anchor="ctr" bIns="91425" lIns="182875" spcFirstLastPara="1" rIns="182875" wrap="square" tIns="91425">
            <a:noAutofit/>
          </a:bodyPr>
          <a:lstStyle>
            <a:lvl1pPr lvl="0" algn="ctr">
              <a:spcBef>
                <a:spcPts val="0"/>
              </a:spcBef>
              <a:spcAft>
                <a:spcPts val="0"/>
              </a:spcAft>
              <a:buSzPts val="1200"/>
              <a:buNone/>
              <a:defRPr b="1"/>
            </a:lvl1pPr>
            <a:lvl2pPr lvl="1" algn="ctr">
              <a:spcBef>
                <a:spcPts val="800"/>
              </a:spcBef>
              <a:spcAft>
                <a:spcPts val="0"/>
              </a:spcAft>
              <a:buSzPts val="1000"/>
              <a:buNone/>
              <a:defRPr b="1" sz="1000"/>
            </a:lvl2pPr>
            <a:lvl3pPr lvl="2" algn="ctr">
              <a:spcBef>
                <a:spcPts val="800"/>
              </a:spcBef>
              <a:spcAft>
                <a:spcPts val="0"/>
              </a:spcAft>
              <a:buSzPts val="1000"/>
              <a:buNone/>
              <a:defRPr b="1" sz="1000"/>
            </a:lvl3pPr>
            <a:lvl4pPr lvl="3" algn="ctr">
              <a:spcBef>
                <a:spcPts val="800"/>
              </a:spcBef>
              <a:spcAft>
                <a:spcPts val="0"/>
              </a:spcAft>
              <a:buSzPts val="1000"/>
              <a:buNone/>
              <a:defRPr b="1" sz="1000"/>
            </a:lvl4pPr>
            <a:lvl5pPr lvl="4" algn="ctr">
              <a:spcBef>
                <a:spcPts val="800"/>
              </a:spcBef>
              <a:spcAft>
                <a:spcPts val="0"/>
              </a:spcAft>
              <a:buSzPts val="1000"/>
              <a:buNone/>
              <a:defRPr b="1" sz="1000"/>
            </a:lvl5pPr>
            <a:lvl6pPr lvl="5" algn="ctr">
              <a:spcBef>
                <a:spcPts val="800"/>
              </a:spcBef>
              <a:spcAft>
                <a:spcPts val="0"/>
              </a:spcAft>
              <a:buSzPts val="1000"/>
              <a:buNone/>
              <a:defRPr b="1" sz="1000"/>
            </a:lvl6pPr>
            <a:lvl7pPr lvl="6" algn="ctr">
              <a:spcBef>
                <a:spcPts val="800"/>
              </a:spcBef>
              <a:spcAft>
                <a:spcPts val="0"/>
              </a:spcAft>
              <a:buSzPts val="1000"/>
              <a:buNone/>
              <a:defRPr b="1" sz="1000"/>
            </a:lvl7pPr>
            <a:lvl8pPr lvl="7" algn="ctr">
              <a:spcBef>
                <a:spcPts val="800"/>
              </a:spcBef>
              <a:spcAft>
                <a:spcPts val="0"/>
              </a:spcAft>
              <a:buSzPts val="1000"/>
              <a:buNone/>
              <a:defRPr b="1" sz="1000"/>
            </a:lvl8pPr>
            <a:lvl9pPr lvl="8" algn="ctr">
              <a:spcBef>
                <a:spcPts val="800"/>
              </a:spcBef>
              <a:spcAft>
                <a:spcPts val="800"/>
              </a:spcAft>
              <a:buSzPts val="1000"/>
              <a:buNone/>
              <a:defRPr b="1" sz="10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Notes with dark background">
  <p:cSld name="CUSTOM_1_1_1_4">
    <p:bg>
      <p:bgPr>
        <a:solidFill>
          <a:schemeClr val="lt1"/>
        </a:solidFill>
      </p:bgPr>
    </p:bg>
    <p:spTree>
      <p:nvGrpSpPr>
        <p:cNvPr id="919" name="Shape 919"/>
        <p:cNvGrpSpPr/>
        <p:nvPr/>
      </p:nvGrpSpPr>
      <p:grpSpPr>
        <a:xfrm>
          <a:off x="0" y="0"/>
          <a:ext cx="0" cy="0"/>
          <a:chOff x="0" y="0"/>
          <a:chExt cx="0" cy="0"/>
        </a:xfrm>
      </p:grpSpPr>
      <p:sp>
        <p:nvSpPr>
          <p:cNvPr id="920" name="Google Shape;920;p35"/>
          <p:cNvSpPr/>
          <p:nvPr/>
        </p:nvSpPr>
        <p:spPr>
          <a:xfrm>
            <a:off x="8352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21" name="Google Shape;921;p35"/>
          <p:cNvSpPr/>
          <p:nvPr/>
        </p:nvSpPr>
        <p:spPr>
          <a:xfrm>
            <a:off x="32736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22" name="Google Shape;922;p35"/>
          <p:cNvSpPr/>
          <p:nvPr/>
        </p:nvSpPr>
        <p:spPr>
          <a:xfrm>
            <a:off x="57120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23" name="Google Shape;923;p35"/>
          <p:cNvSpPr/>
          <p:nvPr/>
        </p:nvSpPr>
        <p:spPr>
          <a:xfrm>
            <a:off x="81504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cxnSp>
        <p:nvCxnSpPr>
          <p:cNvPr id="924" name="Google Shape;924;p35"/>
          <p:cNvCxnSpPr/>
          <p:nvPr/>
        </p:nvCxnSpPr>
        <p:spPr>
          <a:xfrm>
            <a:off x="0" y="457191"/>
            <a:ext cx="9140400" cy="0"/>
          </a:xfrm>
          <a:prstGeom prst="straightConnector1">
            <a:avLst/>
          </a:prstGeom>
          <a:noFill/>
          <a:ln cap="flat" cmpd="sng" w="9525">
            <a:solidFill>
              <a:schemeClr val="accent4"/>
            </a:solidFill>
            <a:prstDash val="solid"/>
            <a:round/>
            <a:headEnd len="sm" w="sm" type="none"/>
            <a:tailEnd len="sm" w="sm" type="none"/>
          </a:ln>
        </p:spPr>
      </p:cxnSp>
      <p:cxnSp>
        <p:nvCxnSpPr>
          <p:cNvPr id="925" name="Google Shape;925;p35"/>
          <p:cNvCxnSpPr/>
          <p:nvPr/>
        </p:nvCxnSpPr>
        <p:spPr>
          <a:xfrm>
            <a:off x="0" y="524791"/>
            <a:ext cx="9140400" cy="0"/>
          </a:xfrm>
          <a:prstGeom prst="straightConnector1">
            <a:avLst/>
          </a:prstGeom>
          <a:noFill/>
          <a:ln cap="flat" cmpd="sng" w="9525">
            <a:solidFill>
              <a:schemeClr val="accent4"/>
            </a:solidFill>
            <a:prstDash val="solid"/>
            <a:round/>
            <a:headEnd len="sm" w="sm" type="none"/>
            <a:tailEnd len="sm" w="sm" type="none"/>
          </a:ln>
        </p:spPr>
      </p:cxnSp>
      <p:sp>
        <p:nvSpPr>
          <p:cNvPr id="926" name="Google Shape;926;p35"/>
          <p:cNvSpPr txBox="1"/>
          <p:nvPr>
            <p:ph type="title"/>
          </p:nvPr>
        </p:nvSpPr>
        <p:spPr>
          <a:xfrm>
            <a:off x="2563250" y="1900525"/>
            <a:ext cx="1767000" cy="1174200"/>
          </a:xfrm>
          <a:prstGeom prst="rect">
            <a:avLst/>
          </a:prstGeom>
        </p:spPr>
        <p:txBody>
          <a:bodyPr anchorCtr="0" anchor="ctr" bIns="91425" lIns="91425" spcFirstLastPara="1" rIns="91425" wrap="square" tIns="91425">
            <a:noAutofit/>
          </a:bodyPr>
          <a:lstStyle>
            <a:lvl1pPr lvl="0">
              <a:lnSpc>
                <a:spcPct val="115000"/>
              </a:lnSpc>
              <a:spcBef>
                <a:spcPts val="0"/>
              </a:spcBef>
              <a:spcAft>
                <a:spcPts val="0"/>
              </a:spcAft>
              <a:buClr>
                <a:schemeClr val="dk1"/>
              </a:buClr>
              <a:buSzPts val="900"/>
              <a:buFont typeface="Arial"/>
              <a:buNone/>
              <a:defRPr sz="1000">
                <a:solidFill>
                  <a:schemeClr val="dk1"/>
                </a:solidFill>
                <a:latin typeface="Manrope SemiBold"/>
                <a:ea typeface="Manrope SemiBold"/>
                <a:cs typeface="Manrope SemiBold"/>
                <a:sym typeface="Manrope SemiBold"/>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927" name="Google Shape;927;p35"/>
          <p:cNvSpPr txBox="1"/>
          <p:nvPr>
            <p:ph idx="2" type="title"/>
          </p:nvPr>
        </p:nvSpPr>
        <p:spPr>
          <a:xfrm rot="-261567">
            <a:off x="710939" y="1685986"/>
            <a:ext cx="1847044" cy="1173986"/>
          </a:xfrm>
          <a:prstGeom prst="rect">
            <a:avLst/>
          </a:prstGeom>
        </p:spPr>
        <p:txBody>
          <a:bodyPr anchorCtr="0" anchor="ctr" bIns="91425" lIns="274300" spcFirstLastPara="1" rIns="91425" wrap="square" tIns="91425">
            <a:spAutoFit/>
          </a:bodyPr>
          <a:lstStyle>
            <a:lvl1pPr lvl="0">
              <a:lnSpc>
                <a:spcPct val="115000"/>
              </a:lnSpc>
              <a:spcBef>
                <a:spcPts val="0"/>
              </a:spcBef>
              <a:spcAft>
                <a:spcPts val="0"/>
              </a:spcAft>
              <a:buClr>
                <a:schemeClr val="dk1"/>
              </a:buClr>
              <a:buSzPts val="1000"/>
              <a:buNone/>
              <a:defRPr sz="1000">
                <a:solidFill>
                  <a:schemeClr val="dk1"/>
                </a:solidFill>
                <a:latin typeface="Manrope SemiBold"/>
                <a:ea typeface="Manrope SemiBold"/>
                <a:cs typeface="Manrope SemiBold"/>
                <a:sym typeface="Manrope SemiBold"/>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928" name="Google Shape;928;p35"/>
          <p:cNvSpPr txBox="1"/>
          <p:nvPr>
            <p:ph idx="3" type="title"/>
          </p:nvPr>
        </p:nvSpPr>
        <p:spPr>
          <a:xfrm rot="520">
            <a:off x="4330173" y="1683025"/>
            <a:ext cx="1981500" cy="1310700"/>
          </a:xfrm>
          <a:prstGeom prst="rect">
            <a:avLst/>
          </a:prstGeom>
        </p:spPr>
        <p:txBody>
          <a:bodyPr anchorCtr="0" anchor="ctr" bIns="91425" lIns="274300" spcFirstLastPara="1" rIns="91425" wrap="square" tIns="91425">
            <a:noAutofit/>
          </a:bodyPr>
          <a:lstStyle>
            <a:lvl1pPr lvl="0">
              <a:lnSpc>
                <a:spcPct val="115000"/>
              </a:lnSpc>
              <a:spcBef>
                <a:spcPts val="0"/>
              </a:spcBef>
              <a:spcAft>
                <a:spcPts val="0"/>
              </a:spcAft>
              <a:buClr>
                <a:schemeClr val="dk1"/>
              </a:buClr>
              <a:buSzPts val="1000"/>
              <a:buNone/>
              <a:defRPr sz="1000">
                <a:solidFill>
                  <a:schemeClr val="dk1"/>
                </a:solidFill>
                <a:latin typeface="Manrope SemiBold"/>
                <a:ea typeface="Manrope SemiBold"/>
                <a:cs typeface="Manrope SemiBold"/>
                <a:sym typeface="Manrope SemiBold"/>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929" name="Google Shape;929;p35"/>
          <p:cNvSpPr txBox="1"/>
          <p:nvPr>
            <p:ph idx="4" type="title"/>
          </p:nvPr>
        </p:nvSpPr>
        <p:spPr>
          <a:xfrm rot="158281">
            <a:off x="6392594" y="1886282"/>
            <a:ext cx="1981500" cy="1310588"/>
          </a:xfrm>
          <a:prstGeom prst="rect">
            <a:avLst/>
          </a:prstGeom>
        </p:spPr>
        <p:txBody>
          <a:bodyPr anchorCtr="0" anchor="ctr" bIns="91425" lIns="274300" spcFirstLastPara="1" rIns="91425" wrap="square" tIns="91425">
            <a:noAutofit/>
          </a:bodyPr>
          <a:lstStyle>
            <a:lvl1pPr lvl="0">
              <a:lnSpc>
                <a:spcPct val="115000"/>
              </a:lnSpc>
              <a:spcBef>
                <a:spcPts val="0"/>
              </a:spcBef>
              <a:spcAft>
                <a:spcPts val="0"/>
              </a:spcAft>
              <a:buClr>
                <a:schemeClr val="dk1"/>
              </a:buClr>
              <a:buSzPts val="1000"/>
              <a:buNone/>
              <a:defRPr sz="1000">
                <a:solidFill>
                  <a:schemeClr val="dk1"/>
                </a:solidFill>
                <a:latin typeface="Manrope SemiBold"/>
                <a:ea typeface="Manrope SemiBold"/>
                <a:cs typeface="Manrope SemiBold"/>
                <a:sym typeface="Manrope SemiBold"/>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930" name="Google Shape;930;p35"/>
          <p:cNvSpPr txBox="1"/>
          <p:nvPr>
            <p:ph idx="5" type="title"/>
          </p:nvPr>
        </p:nvSpPr>
        <p:spPr>
          <a:xfrm rot="-204021">
            <a:off x="3560217" y="3689616"/>
            <a:ext cx="1608432" cy="681005"/>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200"/>
              <a:buFont typeface="Manrope"/>
              <a:buNone/>
              <a:defRPr sz="1200">
                <a:solidFill>
                  <a:schemeClr val="dk1"/>
                </a:solidFill>
                <a:latin typeface="Manrope"/>
                <a:ea typeface="Manrope"/>
                <a:cs typeface="Manrope"/>
                <a:sym typeface="Manrope"/>
              </a:defRPr>
            </a:lvl1pPr>
            <a:lvl2pPr lvl="1"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2pPr>
            <a:lvl3pPr lvl="2"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3pPr>
            <a:lvl4pPr lvl="3"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4pPr>
            <a:lvl5pPr lvl="4"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5pPr>
            <a:lvl6pPr lvl="5"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6pPr>
            <a:lvl7pPr lvl="6"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7pPr>
            <a:lvl8pPr lvl="7"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8pPr>
            <a:lvl9pPr lvl="8"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Subtitle - Alt 1">
  <p:cSld name="CUSTOM_1_1_3_1_3">
    <p:spTree>
      <p:nvGrpSpPr>
        <p:cNvPr id="931" name="Shape 931"/>
        <p:cNvGrpSpPr/>
        <p:nvPr/>
      </p:nvGrpSpPr>
      <p:grpSpPr>
        <a:xfrm>
          <a:off x="0" y="0"/>
          <a:ext cx="0" cy="0"/>
          <a:chOff x="0" y="0"/>
          <a:chExt cx="0" cy="0"/>
        </a:xfrm>
      </p:grpSpPr>
      <p:grpSp>
        <p:nvGrpSpPr>
          <p:cNvPr id="932" name="Google Shape;932;p36"/>
          <p:cNvGrpSpPr/>
          <p:nvPr/>
        </p:nvGrpSpPr>
        <p:grpSpPr>
          <a:xfrm>
            <a:off x="392964" y="576950"/>
            <a:ext cx="8764835" cy="4114800"/>
            <a:chOff x="374175" y="576950"/>
            <a:chExt cx="8783280" cy="4114800"/>
          </a:xfrm>
        </p:grpSpPr>
        <p:cxnSp>
          <p:nvCxnSpPr>
            <p:cNvPr id="933" name="Google Shape;933;p36"/>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34" name="Google Shape;934;p36"/>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35" name="Google Shape;935;p36"/>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36" name="Google Shape;936;p36"/>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37" name="Google Shape;937;p36"/>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38" name="Google Shape;938;p36"/>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39" name="Google Shape;939;p36"/>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40" name="Google Shape;940;p36"/>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41" name="Google Shape;941;p36"/>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cxnSp>
        <p:nvCxnSpPr>
          <p:cNvPr id="942" name="Google Shape;942;p36"/>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943" name="Google Shape;943;p36"/>
          <p:cNvGrpSpPr/>
          <p:nvPr/>
        </p:nvGrpSpPr>
        <p:grpSpPr>
          <a:xfrm>
            <a:off x="114421" y="175123"/>
            <a:ext cx="134104" cy="4750255"/>
            <a:chOff x="114421" y="175123"/>
            <a:chExt cx="134104" cy="4750255"/>
          </a:xfrm>
        </p:grpSpPr>
        <p:grpSp>
          <p:nvGrpSpPr>
            <p:cNvPr id="944" name="Google Shape;944;p36"/>
            <p:cNvGrpSpPr/>
            <p:nvPr/>
          </p:nvGrpSpPr>
          <p:grpSpPr>
            <a:xfrm>
              <a:off x="114421" y="175123"/>
              <a:ext cx="134104" cy="4334807"/>
              <a:chOff x="5432271" y="383100"/>
              <a:chExt cx="137854" cy="4456010"/>
            </a:xfrm>
          </p:grpSpPr>
          <p:grpSp>
            <p:nvGrpSpPr>
              <p:cNvPr id="945" name="Google Shape;945;p36"/>
              <p:cNvGrpSpPr/>
              <p:nvPr/>
            </p:nvGrpSpPr>
            <p:grpSpPr>
              <a:xfrm>
                <a:off x="5432271" y="383100"/>
                <a:ext cx="137854" cy="981668"/>
                <a:chOff x="5432271" y="383100"/>
                <a:chExt cx="137854" cy="981668"/>
              </a:xfrm>
            </p:grpSpPr>
            <p:sp>
              <p:nvSpPr>
                <p:cNvPr id="946" name="Google Shape;946;p36"/>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47" name="Google Shape;947;p36"/>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48" name="Google Shape;948;p36"/>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949" name="Google Shape;949;p36"/>
              <p:cNvGrpSpPr/>
              <p:nvPr/>
            </p:nvGrpSpPr>
            <p:grpSpPr>
              <a:xfrm>
                <a:off x="5432271" y="1678500"/>
                <a:ext cx="137854" cy="981668"/>
                <a:chOff x="5432271" y="383100"/>
                <a:chExt cx="137854" cy="981668"/>
              </a:xfrm>
            </p:grpSpPr>
            <p:sp>
              <p:nvSpPr>
                <p:cNvPr id="950" name="Google Shape;950;p36"/>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51" name="Google Shape;951;p36"/>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52" name="Google Shape;952;p36"/>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953" name="Google Shape;953;p36"/>
              <p:cNvGrpSpPr/>
              <p:nvPr/>
            </p:nvGrpSpPr>
            <p:grpSpPr>
              <a:xfrm>
                <a:off x="5432271" y="2973900"/>
                <a:ext cx="137854" cy="981668"/>
                <a:chOff x="5432271" y="383100"/>
                <a:chExt cx="137854" cy="981668"/>
              </a:xfrm>
            </p:grpSpPr>
            <p:sp>
              <p:nvSpPr>
                <p:cNvPr id="954" name="Google Shape;954;p36"/>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55" name="Google Shape;955;p36"/>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56" name="Google Shape;956;p36"/>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957" name="Google Shape;957;p36"/>
              <p:cNvGrpSpPr/>
              <p:nvPr/>
            </p:nvGrpSpPr>
            <p:grpSpPr>
              <a:xfrm>
                <a:off x="5432271" y="4269300"/>
                <a:ext cx="137854" cy="569810"/>
                <a:chOff x="5432271" y="383100"/>
                <a:chExt cx="137854" cy="569810"/>
              </a:xfrm>
            </p:grpSpPr>
            <p:sp>
              <p:nvSpPr>
                <p:cNvPr id="958" name="Google Shape;958;p36"/>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59" name="Google Shape;959;p36"/>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960" name="Google Shape;960;p36"/>
            <p:cNvSpPr/>
            <p:nvPr/>
          </p:nvSpPr>
          <p:spPr>
            <a:xfrm>
              <a:off x="115150" y="4798178"/>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961" name="Google Shape;961;p36"/>
          <p:cNvSpPr txBox="1"/>
          <p:nvPr>
            <p:ph idx="1" type="subTitle"/>
          </p:nvPr>
        </p:nvSpPr>
        <p:spPr>
          <a:xfrm>
            <a:off x="3063300" y="413950"/>
            <a:ext cx="2445000" cy="911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800"/>
              <a:buFont typeface="Arial"/>
              <a:buNone/>
              <a:defRPr sz="1000">
                <a:latin typeface="Manrope Medium"/>
                <a:ea typeface="Manrope Medium"/>
                <a:cs typeface="Manrope Medium"/>
                <a:sym typeface="Manrope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2" name="Google Shape;962;p36"/>
          <p:cNvSpPr txBox="1"/>
          <p:nvPr>
            <p:ph type="title"/>
          </p:nvPr>
        </p:nvSpPr>
        <p:spPr>
          <a:xfrm>
            <a:off x="513300" y="419950"/>
            <a:ext cx="2641500" cy="10158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3" name="Google Shape;963;p36"/>
          <p:cNvSpPr txBox="1"/>
          <p:nvPr>
            <p:ph idx="2" type="subTitle"/>
          </p:nvPr>
        </p:nvSpPr>
        <p:spPr>
          <a:xfrm>
            <a:off x="1541800" y="1729550"/>
            <a:ext cx="786300" cy="3657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Manrope ExtraBold"/>
              <a:buNone/>
              <a:defRPr>
                <a:latin typeface="Manrope ExtraBold"/>
                <a:ea typeface="Manrope ExtraBold"/>
                <a:cs typeface="Manrope ExtraBold"/>
                <a:sym typeface="Manrope ExtraBold"/>
              </a:defRPr>
            </a:lvl1pPr>
            <a:lvl2pPr lvl="1">
              <a:spcBef>
                <a:spcPts val="800"/>
              </a:spcBef>
              <a:spcAft>
                <a:spcPts val="0"/>
              </a:spcAft>
              <a:buSzPts val="1200"/>
              <a:buNone/>
              <a:defRPr/>
            </a:lvl2pPr>
            <a:lvl3pPr lvl="2">
              <a:spcBef>
                <a:spcPts val="800"/>
              </a:spcBef>
              <a:spcAft>
                <a:spcPts val="0"/>
              </a:spcAft>
              <a:buSzPts val="1200"/>
              <a:buNone/>
              <a:defRPr/>
            </a:lvl3pPr>
            <a:lvl4pPr lvl="3">
              <a:spcBef>
                <a:spcPts val="800"/>
              </a:spcBef>
              <a:spcAft>
                <a:spcPts val="0"/>
              </a:spcAft>
              <a:buSzPts val="1200"/>
              <a:buNone/>
              <a:defRPr/>
            </a:lvl4pPr>
            <a:lvl5pPr lvl="4">
              <a:spcBef>
                <a:spcPts val="800"/>
              </a:spcBef>
              <a:spcAft>
                <a:spcPts val="0"/>
              </a:spcAft>
              <a:buSzPts val="1200"/>
              <a:buNone/>
              <a:defRPr/>
            </a:lvl5pPr>
            <a:lvl6pPr lvl="5">
              <a:spcBef>
                <a:spcPts val="800"/>
              </a:spcBef>
              <a:spcAft>
                <a:spcPts val="0"/>
              </a:spcAft>
              <a:buSzPts val="1200"/>
              <a:buNone/>
              <a:defRPr/>
            </a:lvl6pPr>
            <a:lvl7pPr lvl="6">
              <a:spcBef>
                <a:spcPts val="800"/>
              </a:spcBef>
              <a:spcAft>
                <a:spcPts val="0"/>
              </a:spcAft>
              <a:buSzPts val="1200"/>
              <a:buNone/>
              <a:defRPr/>
            </a:lvl7pPr>
            <a:lvl8pPr lvl="7">
              <a:spcBef>
                <a:spcPts val="800"/>
              </a:spcBef>
              <a:spcAft>
                <a:spcPts val="0"/>
              </a:spcAft>
              <a:buSzPts val="1200"/>
              <a:buNone/>
              <a:defRPr/>
            </a:lvl8pPr>
            <a:lvl9pPr lvl="8">
              <a:spcBef>
                <a:spcPts val="800"/>
              </a:spcBef>
              <a:spcAft>
                <a:spcPts val="800"/>
              </a:spcAft>
              <a:buSzPts val="1200"/>
              <a:buNone/>
              <a:defRPr/>
            </a:lvl9pPr>
          </a:lstStyle>
          <a:p/>
        </p:txBody>
      </p:sp>
      <p:sp>
        <p:nvSpPr>
          <p:cNvPr id="964" name="Google Shape;964;p36"/>
          <p:cNvSpPr txBox="1"/>
          <p:nvPr>
            <p:ph idx="3" type="subTitle"/>
          </p:nvPr>
        </p:nvSpPr>
        <p:spPr>
          <a:xfrm>
            <a:off x="3423025" y="1729550"/>
            <a:ext cx="786300" cy="3657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Manrope ExtraBold"/>
              <a:buNone/>
              <a:defRPr>
                <a:latin typeface="Manrope ExtraBold"/>
                <a:ea typeface="Manrope ExtraBold"/>
                <a:cs typeface="Manrope ExtraBold"/>
                <a:sym typeface="Manrope ExtraBold"/>
              </a:defRPr>
            </a:lvl1pPr>
            <a:lvl2pPr lvl="1">
              <a:spcBef>
                <a:spcPts val="800"/>
              </a:spcBef>
              <a:spcAft>
                <a:spcPts val="0"/>
              </a:spcAft>
              <a:buSzPts val="1200"/>
              <a:buNone/>
              <a:defRPr/>
            </a:lvl2pPr>
            <a:lvl3pPr lvl="2">
              <a:spcBef>
                <a:spcPts val="800"/>
              </a:spcBef>
              <a:spcAft>
                <a:spcPts val="0"/>
              </a:spcAft>
              <a:buSzPts val="1200"/>
              <a:buNone/>
              <a:defRPr/>
            </a:lvl3pPr>
            <a:lvl4pPr lvl="3">
              <a:spcBef>
                <a:spcPts val="800"/>
              </a:spcBef>
              <a:spcAft>
                <a:spcPts val="0"/>
              </a:spcAft>
              <a:buSzPts val="1200"/>
              <a:buNone/>
              <a:defRPr/>
            </a:lvl4pPr>
            <a:lvl5pPr lvl="4">
              <a:spcBef>
                <a:spcPts val="800"/>
              </a:spcBef>
              <a:spcAft>
                <a:spcPts val="0"/>
              </a:spcAft>
              <a:buSzPts val="1200"/>
              <a:buNone/>
              <a:defRPr/>
            </a:lvl5pPr>
            <a:lvl6pPr lvl="5">
              <a:spcBef>
                <a:spcPts val="800"/>
              </a:spcBef>
              <a:spcAft>
                <a:spcPts val="0"/>
              </a:spcAft>
              <a:buSzPts val="1200"/>
              <a:buNone/>
              <a:defRPr/>
            </a:lvl6pPr>
            <a:lvl7pPr lvl="6">
              <a:spcBef>
                <a:spcPts val="800"/>
              </a:spcBef>
              <a:spcAft>
                <a:spcPts val="0"/>
              </a:spcAft>
              <a:buSzPts val="1200"/>
              <a:buNone/>
              <a:defRPr/>
            </a:lvl7pPr>
            <a:lvl8pPr lvl="7">
              <a:spcBef>
                <a:spcPts val="800"/>
              </a:spcBef>
              <a:spcAft>
                <a:spcPts val="0"/>
              </a:spcAft>
              <a:buSzPts val="1200"/>
              <a:buNone/>
              <a:defRPr/>
            </a:lvl8pPr>
            <a:lvl9pPr lvl="8">
              <a:spcBef>
                <a:spcPts val="800"/>
              </a:spcBef>
              <a:spcAft>
                <a:spcPts val="800"/>
              </a:spcAft>
              <a:buSzPts val="1200"/>
              <a:buNone/>
              <a:defRPr/>
            </a:lvl9pPr>
          </a:lstStyle>
          <a:p/>
        </p:txBody>
      </p:sp>
      <p:sp>
        <p:nvSpPr>
          <p:cNvPr id="965" name="Google Shape;965;p36"/>
          <p:cNvSpPr txBox="1"/>
          <p:nvPr>
            <p:ph idx="4" type="subTitle"/>
          </p:nvPr>
        </p:nvSpPr>
        <p:spPr>
          <a:xfrm>
            <a:off x="5307725" y="1729550"/>
            <a:ext cx="786300" cy="3657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Manrope ExtraBold"/>
              <a:buNone/>
              <a:defRPr>
                <a:latin typeface="Manrope ExtraBold"/>
                <a:ea typeface="Manrope ExtraBold"/>
                <a:cs typeface="Manrope ExtraBold"/>
                <a:sym typeface="Manrope ExtraBold"/>
              </a:defRPr>
            </a:lvl1pPr>
            <a:lvl2pPr lvl="1">
              <a:spcBef>
                <a:spcPts val="800"/>
              </a:spcBef>
              <a:spcAft>
                <a:spcPts val="0"/>
              </a:spcAft>
              <a:buSzPts val="1200"/>
              <a:buNone/>
              <a:defRPr/>
            </a:lvl2pPr>
            <a:lvl3pPr lvl="2">
              <a:spcBef>
                <a:spcPts val="800"/>
              </a:spcBef>
              <a:spcAft>
                <a:spcPts val="0"/>
              </a:spcAft>
              <a:buSzPts val="1200"/>
              <a:buNone/>
              <a:defRPr/>
            </a:lvl3pPr>
            <a:lvl4pPr lvl="3">
              <a:spcBef>
                <a:spcPts val="800"/>
              </a:spcBef>
              <a:spcAft>
                <a:spcPts val="0"/>
              </a:spcAft>
              <a:buSzPts val="1200"/>
              <a:buNone/>
              <a:defRPr/>
            </a:lvl4pPr>
            <a:lvl5pPr lvl="4">
              <a:spcBef>
                <a:spcPts val="800"/>
              </a:spcBef>
              <a:spcAft>
                <a:spcPts val="0"/>
              </a:spcAft>
              <a:buSzPts val="1200"/>
              <a:buNone/>
              <a:defRPr/>
            </a:lvl5pPr>
            <a:lvl6pPr lvl="5">
              <a:spcBef>
                <a:spcPts val="800"/>
              </a:spcBef>
              <a:spcAft>
                <a:spcPts val="0"/>
              </a:spcAft>
              <a:buSzPts val="1200"/>
              <a:buNone/>
              <a:defRPr/>
            </a:lvl6pPr>
            <a:lvl7pPr lvl="6">
              <a:spcBef>
                <a:spcPts val="800"/>
              </a:spcBef>
              <a:spcAft>
                <a:spcPts val="0"/>
              </a:spcAft>
              <a:buSzPts val="1200"/>
              <a:buNone/>
              <a:defRPr/>
            </a:lvl7pPr>
            <a:lvl8pPr lvl="7">
              <a:spcBef>
                <a:spcPts val="800"/>
              </a:spcBef>
              <a:spcAft>
                <a:spcPts val="0"/>
              </a:spcAft>
              <a:buSzPts val="1200"/>
              <a:buNone/>
              <a:defRPr/>
            </a:lvl8pPr>
            <a:lvl9pPr lvl="8">
              <a:spcBef>
                <a:spcPts val="800"/>
              </a:spcBef>
              <a:spcAft>
                <a:spcPts val="800"/>
              </a:spcAft>
              <a:buSzPts val="1200"/>
              <a:buNone/>
              <a:defRPr/>
            </a:lvl9pPr>
          </a:lstStyle>
          <a:p/>
        </p:txBody>
      </p:sp>
      <p:sp>
        <p:nvSpPr>
          <p:cNvPr id="966" name="Google Shape;966;p36"/>
          <p:cNvSpPr txBox="1"/>
          <p:nvPr>
            <p:ph idx="5" type="subTitle"/>
          </p:nvPr>
        </p:nvSpPr>
        <p:spPr>
          <a:xfrm>
            <a:off x="7170900" y="1729575"/>
            <a:ext cx="786300" cy="3657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Manrope ExtraBold"/>
              <a:buNone/>
              <a:defRPr>
                <a:latin typeface="Manrope ExtraBold"/>
                <a:ea typeface="Manrope ExtraBold"/>
                <a:cs typeface="Manrope ExtraBold"/>
                <a:sym typeface="Manrope ExtraBold"/>
              </a:defRPr>
            </a:lvl1pPr>
            <a:lvl2pPr lvl="1">
              <a:spcBef>
                <a:spcPts val="800"/>
              </a:spcBef>
              <a:spcAft>
                <a:spcPts val="0"/>
              </a:spcAft>
              <a:buSzPts val="1200"/>
              <a:buNone/>
              <a:defRPr/>
            </a:lvl2pPr>
            <a:lvl3pPr lvl="2">
              <a:spcBef>
                <a:spcPts val="800"/>
              </a:spcBef>
              <a:spcAft>
                <a:spcPts val="0"/>
              </a:spcAft>
              <a:buSzPts val="1200"/>
              <a:buNone/>
              <a:defRPr/>
            </a:lvl3pPr>
            <a:lvl4pPr lvl="3">
              <a:spcBef>
                <a:spcPts val="800"/>
              </a:spcBef>
              <a:spcAft>
                <a:spcPts val="0"/>
              </a:spcAft>
              <a:buSzPts val="1200"/>
              <a:buNone/>
              <a:defRPr/>
            </a:lvl4pPr>
            <a:lvl5pPr lvl="4">
              <a:spcBef>
                <a:spcPts val="800"/>
              </a:spcBef>
              <a:spcAft>
                <a:spcPts val="0"/>
              </a:spcAft>
              <a:buSzPts val="1200"/>
              <a:buNone/>
              <a:defRPr/>
            </a:lvl5pPr>
            <a:lvl6pPr lvl="5">
              <a:spcBef>
                <a:spcPts val="800"/>
              </a:spcBef>
              <a:spcAft>
                <a:spcPts val="0"/>
              </a:spcAft>
              <a:buSzPts val="1200"/>
              <a:buNone/>
              <a:defRPr/>
            </a:lvl6pPr>
            <a:lvl7pPr lvl="6">
              <a:spcBef>
                <a:spcPts val="800"/>
              </a:spcBef>
              <a:spcAft>
                <a:spcPts val="0"/>
              </a:spcAft>
              <a:buSzPts val="1200"/>
              <a:buNone/>
              <a:defRPr/>
            </a:lvl7pPr>
            <a:lvl8pPr lvl="7">
              <a:spcBef>
                <a:spcPts val="800"/>
              </a:spcBef>
              <a:spcAft>
                <a:spcPts val="0"/>
              </a:spcAft>
              <a:buSzPts val="1200"/>
              <a:buNone/>
              <a:defRPr/>
            </a:lvl8pPr>
            <a:lvl9pPr lvl="8">
              <a:spcBef>
                <a:spcPts val="800"/>
              </a:spcBef>
              <a:spcAft>
                <a:spcPts val="800"/>
              </a:spcAft>
              <a:buSzPts val="1200"/>
              <a:buNone/>
              <a:defRPr/>
            </a:lvl9pPr>
          </a:lstStyle>
          <a:p/>
        </p:txBody>
      </p:sp>
      <p:sp>
        <p:nvSpPr>
          <p:cNvPr id="967" name="Google Shape;967;p36"/>
          <p:cNvSpPr txBox="1"/>
          <p:nvPr>
            <p:ph idx="6" type="body"/>
          </p:nvPr>
        </p:nvSpPr>
        <p:spPr>
          <a:xfrm>
            <a:off x="1304475" y="3171988"/>
            <a:ext cx="1371600" cy="694800"/>
          </a:xfrm>
          <a:prstGeom prst="rect">
            <a:avLst/>
          </a:prstGeom>
        </p:spPr>
        <p:txBody>
          <a:bodyPr anchorCtr="0" anchor="t" bIns="91425" lIns="91425" spcFirstLastPara="1" rIns="91425" wrap="square" tIns="91425">
            <a:noAutofit/>
          </a:bodyPr>
          <a:lstStyle>
            <a:lvl1pPr indent="-292100" lvl="0" marL="457200" algn="ctr">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gn="ctr">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gn="ctr">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gn="ctr">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gn="ctr">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gn="ctr">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gn="ctr">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gn="ctr">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gn="ctr">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68" name="Google Shape;968;p36"/>
          <p:cNvSpPr txBox="1"/>
          <p:nvPr>
            <p:ph idx="7" type="body"/>
          </p:nvPr>
        </p:nvSpPr>
        <p:spPr>
          <a:xfrm>
            <a:off x="3130375" y="3171988"/>
            <a:ext cx="1371600" cy="694800"/>
          </a:xfrm>
          <a:prstGeom prst="rect">
            <a:avLst/>
          </a:prstGeom>
        </p:spPr>
        <p:txBody>
          <a:bodyPr anchorCtr="0" anchor="t" bIns="91425" lIns="91425" spcFirstLastPara="1" rIns="91425" wrap="square" tIns="91425">
            <a:noAutofit/>
          </a:bodyPr>
          <a:lstStyle>
            <a:lvl1pPr indent="-292100" lvl="0" marL="457200" algn="ctr">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gn="ctr">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gn="ctr">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gn="ctr">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gn="ctr">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gn="ctr">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gn="ctr">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gn="ctr">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gn="ctr">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69" name="Google Shape;969;p36"/>
          <p:cNvSpPr txBox="1"/>
          <p:nvPr>
            <p:ph idx="8" type="body"/>
          </p:nvPr>
        </p:nvSpPr>
        <p:spPr>
          <a:xfrm>
            <a:off x="4980275" y="3171988"/>
            <a:ext cx="1371600" cy="694800"/>
          </a:xfrm>
          <a:prstGeom prst="rect">
            <a:avLst/>
          </a:prstGeom>
        </p:spPr>
        <p:txBody>
          <a:bodyPr anchorCtr="0" anchor="t" bIns="91425" lIns="91425" spcFirstLastPara="1" rIns="91425" wrap="square" tIns="91425">
            <a:noAutofit/>
          </a:bodyPr>
          <a:lstStyle>
            <a:lvl1pPr indent="-292100" lvl="0" marL="457200" algn="ctr">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gn="ctr">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gn="ctr">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gn="ctr">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gn="ctr">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gn="ctr">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gn="ctr">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gn="ctr">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gn="ctr">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70" name="Google Shape;970;p36"/>
          <p:cNvSpPr txBox="1"/>
          <p:nvPr>
            <p:ph idx="9" type="body"/>
          </p:nvPr>
        </p:nvSpPr>
        <p:spPr>
          <a:xfrm>
            <a:off x="6878250" y="3171988"/>
            <a:ext cx="1371600" cy="694800"/>
          </a:xfrm>
          <a:prstGeom prst="rect">
            <a:avLst/>
          </a:prstGeom>
        </p:spPr>
        <p:txBody>
          <a:bodyPr anchorCtr="0" anchor="t" bIns="91425" lIns="91425" spcFirstLastPara="1" rIns="91425" wrap="square" tIns="91425">
            <a:noAutofit/>
          </a:bodyPr>
          <a:lstStyle>
            <a:lvl1pPr indent="-292100" lvl="0" marL="457200" algn="ctr">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gn="ctr">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gn="ctr">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gn="ctr">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gn="ctr">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gn="ctr">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gn="ctr">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gn="ctr">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gn="ctr">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71" name="Shape 971"/>
        <p:cNvGrpSpPr/>
        <p:nvPr/>
      </p:nvGrpSpPr>
      <p:grpSpPr>
        <a:xfrm>
          <a:off x="0" y="0"/>
          <a:ext cx="0" cy="0"/>
          <a:chOff x="0" y="0"/>
          <a:chExt cx="0" cy="0"/>
        </a:xfrm>
      </p:grpSpPr>
      <p:sp>
        <p:nvSpPr>
          <p:cNvPr id="972" name="Google Shape;972;p37"/>
          <p:cNvSpPr txBox="1"/>
          <p:nvPr>
            <p:ph type="ctrTitle"/>
          </p:nvPr>
        </p:nvSpPr>
        <p:spPr>
          <a:xfrm>
            <a:off x="311708" y="744575"/>
            <a:ext cx="8520600" cy="2052600"/>
          </a:xfrm>
          <a:prstGeom prst="rect">
            <a:avLst/>
          </a:prstGeom>
        </p:spPr>
        <p:txBody>
          <a:bodyPr anchorCtr="0" anchor="b" bIns="91425" lIns="91425" spcFirstLastPara="1" rIns="91425" wrap="square" tIns="91425">
            <a:sp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973" name="Google Shape;973;p37"/>
          <p:cNvSpPr txBox="1"/>
          <p:nvPr>
            <p:ph idx="1" type="subTitle"/>
          </p:nvPr>
        </p:nvSpPr>
        <p:spPr>
          <a:xfrm>
            <a:off x="311700" y="2834125"/>
            <a:ext cx="8520600" cy="7926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800"/>
              <a:buNone/>
              <a:defRPr sz="2800"/>
            </a:lvl1pPr>
            <a:lvl2pPr lvl="1" algn="ctr">
              <a:lnSpc>
                <a:spcPct val="100000"/>
              </a:lnSpc>
              <a:spcBef>
                <a:spcPts val="800"/>
              </a:spcBef>
              <a:spcAft>
                <a:spcPts val="0"/>
              </a:spcAft>
              <a:buSzPts val="2800"/>
              <a:buNone/>
              <a:defRPr sz="2800"/>
            </a:lvl2pPr>
            <a:lvl3pPr lvl="2" algn="ctr">
              <a:lnSpc>
                <a:spcPct val="100000"/>
              </a:lnSpc>
              <a:spcBef>
                <a:spcPts val="800"/>
              </a:spcBef>
              <a:spcAft>
                <a:spcPts val="0"/>
              </a:spcAft>
              <a:buSzPts val="2800"/>
              <a:buNone/>
              <a:defRPr sz="2800"/>
            </a:lvl3pPr>
            <a:lvl4pPr lvl="3" algn="ctr">
              <a:lnSpc>
                <a:spcPct val="100000"/>
              </a:lnSpc>
              <a:spcBef>
                <a:spcPts val="800"/>
              </a:spcBef>
              <a:spcAft>
                <a:spcPts val="0"/>
              </a:spcAft>
              <a:buSzPts val="2800"/>
              <a:buNone/>
              <a:defRPr sz="2800"/>
            </a:lvl4pPr>
            <a:lvl5pPr lvl="4" algn="ctr">
              <a:lnSpc>
                <a:spcPct val="100000"/>
              </a:lnSpc>
              <a:spcBef>
                <a:spcPts val="800"/>
              </a:spcBef>
              <a:spcAft>
                <a:spcPts val="0"/>
              </a:spcAft>
              <a:buSzPts val="2800"/>
              <a:buNone/>
              <a:defRPr sz="2800"/>
            </a:lvl5pPr>
            <a:lvl6pPr lvl="5" algn="ctr">
              <a:lnSpc>
                <a:spcPct val="100000"/>
              </a:lnSpc>
              <a:spcBef>
                <a:spcPts val="800"/>
              </a:spcBef>
              <a:spcAft>
                <a:spcPts val="0"/>
              </a:spcAft>
              <a:buSzPts val="2800"/>
              <a:buNone/>
              <a:defRPr sz="2800"/>
            </a:lvl6pPr>
            <a:lvl7pPr lvl="6" algn="ctr">
              <a:lnSpc>
                <a:spcPct val="100000"/>
              </a:lnSpc>
              <a:spcBef>
                <a:spcPts val="800"/>
              </a:spcBef>
              <a:spcAft>
                <a:spcPts val="0"/>
              </a:spcAft>
              <a:buSzPts val="2800"/>
              <a:buNone/>
              <a:defRPr sz="2800"/>
            </a:lvl7pPr>
            <a:lvl8pPr lvl="7" algn="ctr">
              <a:lnSpc>
                <a:spcPct val="100000"/>
              </a:lnSpc>
              <a:spcBef>
                <a:spcPts val="800"/>
              </a:spcBef>
              <a:spcAft>
                <a:spcPts val="0"/>
              </a:spcAft>
              <a:buSzPts val="2800"/>
              <a:buNone/>
              <a:defRPr sz="2800"/>
            </a:lvl8pPr>
            <a:lvl9pPr lvl="8" algn="ctr">
              <a:lnSpc>
                <a:spcPct val="100000"/>
              </a:lnSpc>
              <a:spcBef>
                <a:spcPts val="800"/>
              </a:spcBef>
              <a:spcAft>
                <a:spcPts val="0"/>
              </a:spcAft>
              <a:buSzPts val="2800"/>
              <a:buNone/>
              <a:defRPr sz="28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974" name="Shape 974"/>
        <p:cNvGrpSpPr/>
        <p:nvPr/>
      </p:nvGrpSpPr>
      <p:grpSpPr>
        <a:xfrm>
          <a:off x="0" y="0"/>
          <a:ext cx="0" cy="0"/>
          <a:chOff x="0" y="0"/>
          <a:chExt cx="0" cy="0"/>
        </a:xfrm>
      </p:grpSpPr>
      <p:sp>
        <p:nvSpPr>
          <p:cNvPr id="975" name="Google Shape;975;p38"/>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976" name="Shape 976"/>
        <p:cNvGrpSpPr/>
        <p:nvPr/>
      </p:nvGrpSpPr>
      <p:grpSpPr>
        <a:xfrm>
          <a:off x="0" y="0"/>
          <a:ext cx="0" cy="0"/>
          <a:chOff x="0" y="0"/>
          <a:chExt cx="0" cy="0"/>
        </a:xfrm>
      </p:grpSpPr>
      <p:sp>
        <p:nvSpPr>
          <p:cNvPr id="977" name="Google Shape;977;p3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78" name="Google Shape;978;p39"/>
          <p:cNvSpPr txBox="1"/>
          <p:nvPr>
            <p:ph idx="1" type="body"/>
          </p:nvPr>
        </p:nvSpPr>
        <p:spPr>
          <a:xfrm>
            <a:off x="311700" y="1152475"/>
            <a:ext cx="85206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979" name="Shape 979"/>
        <p:cNvGrpSpPr/>
        <p:nvPr/>
      </p:nvGrpSpPr>
      <p:grpSpPr>
        <a:xfrm>
          <a:off x="0" y="0"/>
          <a:ext cx="0" cy="0"/>
          <a:chOff x="0" y="0"/>
          <a:chExt cx="0" cy="0"/>
        </a:xfrm>
      </p:grpSpPr>
      <p:sp>
        <p:nvSpPr>
          <p:cNvPr id="980" name="Google Shape;980;p4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81" name="Google Shape;981;p40"/>
          <p:cNvSpPr txBox="1"/>
          <p:nvPr>
            <p:ph idx="1" type="body"/>
          </p:nvPr>
        </p:nvSpPr>
        <p:spPr>
          <a:xfrm>
            <a:off x="3117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82" name="Google Shape;982;p40"/>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83" name="Shape 983"/>
        <p:cNvGrpSpPr/>
        <p:nvPr/>
      </p:nvGrpSpPr>
      <p:grpSpPr>
        <a:xfrm>
          <a:off x="0" y="0"/>
          <a:ext cx="0" cy="0"/>
          <a:chOff x="0" y="0"/>
          <a:chExt cx="0" cy="0"/>
        </a:xfrm>
      </p:grpSpPr>
      <p:sp>
        <p:nvSpPr>
          <p:cNvPr id="984" name="Google Shape;984;p41"/>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985" name="Shape 985"/>
        <p:cNvGrpSpPr/>
        <p:nvPr/>
      </p:nvGrpSpPr>
      <p:grpSpPr>
        <a:xfrm>
          <a:off x="0" y="0"/>
          <a:ext cx="0" cy="0"/>
          <a:chOff x="0" y="0"/>
          <a:chExt cx="0" cy="0"/>
        </a:xfrm>
      </p:grpSpPr>
      <p:sp>
        <p:nvSpPr>
          <p:cNvPr id="986" name="Google Shape;986;p42"/>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87" name="Google Shape;987;p42"/>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988" name="Shape 988"/>
        <p:cNvGrpSpPr/>
        <p:nvPr/>
      </p:nvGrpSpPr>
      <p:grpSpPr>
        <a:xfrm>
          <a:off x="0" y="0"/>
          <a:ext cx="0" cy="0"/>
          <a:chOff x="0" y="0"/>
          <a:chExt cx="0" cy="0"/>
        </a:xfrm>
      </p:grpSpPr>
      <p:sp>
        <p:nvSpPr>
          <p:cNvPr id="989" name="Google Shape;989;p43"/>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990" name="Shape 990"/>
        <p:cNvGrpSpPr/>
        <p:nvPr/>
      </p:nvGrpSpPr>
      <p:grpSpPr>
        <a:xfrm>
          <a:off x="0" y="0"/>
          <a:ext cx="0" cy="0"/>
          <a:chOff x="0" y="0"/>
          <a:chExt cx="0" cy="0"/>
        </a:xfrm>
      </p:grpSpPr>
      <p:sp>
        <p:nvSpPr>
          <p:cNvPr id="991" name="Google Shape;991;p44"/>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92" name="Google Shape;992;p44"/>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100"/>
              <a:buNone/>
              <a:defRPr sz="2100"/>
            </a:lvl1pPr>
            <a:lvl2pPr lvl="1" algn="ctr">
              <a:lnSpc>
                <a:spcPct val="100000"/>
              </a:lnSpc>
              <a:spcBef>
                <a:spcPts val="800"/>
              </a:spcBef>
              <a:spcAft>
                <a:spcPts val="0"/>
              </a:spcAft>
              <a:buSzPts val="2100"/>
              <a:buNone/>
              <a:defRPr sz="2100"/>
            </a:lvl2pPr>
            <a:lvl3pPr lvl="2" algn="ctr">
              <a:lnSpc>
                <a:spcPct val="100000"/>
              </a:lnSpc>
              <a:spcBef>
                <a:spcPts val="800"/>
              </a:spcBef>
              <a:spcAft>
                <a:spcPts val="0"/>
              </a:spcAft>
              <a:buSzPts val="2100"/>
              <a:buNone/>
              <a:defRPr sz="2100"/>
            </a:lvl3pPr>
            <a:lvl4pPr lvl="3" algn="ctr">
              <a:lnSpc>
                <a:spcPct val="100000"/>
              </a:lnSpc>
              <a:spcBef>
                <a:spcPts val="800"/>
              </a:spcBef>
              <a:spcAft>
                <a:spcPts val="0"/>
              </a:spcAft>
              <a:buSzPts val="2100"/>
              <a:buNone/>
              <a:defRPr sz="2100"/>
            </a:lvl4pPr>
            <a:lvl5pPr lvl="4" algn="ctr">
              <a:lnSpc>
                <a:spcPct val="100000"/>
              </a:lnSpc>
              <a:spcBef>
                <a:spcPts val="800"/>
              </a:spcBef>
              <a:spcAft>
                <a:spcPts val="0"/>
              </a:spcAft>
              <a:buSzPts val="2100"/>
              <a:buNone/>
              <a:defRPr sz="2100"/>
            </a:lvl5pPr>
            <a:lvl6pPr lvl="5" algn="ctr">
              <a:lnSpc>
                <a:spcPct val="100000"/>
              </a:lnSpc>
              <a:spcBef>
                <a:spcPts val="800"/>
              </a:spcBef>
              <a:spcAft>
                <a:spcPts val="0"/>
              </a:spcAft>
              <a:buSzPts val="2100"/>
              <a:buNone/>
              <a:defRPr sz="2100"/>
            </a:lvl6pPr>
            <a:lvl7pPr lvl="6" algn="ctr">
              <a:lnSpc>
                <a:spcPct val="100000"/>
              </a:lnSpc>
              <a:spcBef>
                <a:spcPts val="800"/>
              </a:spcBef>
              <a:spcAft>
                <a:spcPts val="0"/>
              </a:spcAft>
              <a:buSzPts val="2100"/>
              <a:buNone/>
              <a:defRPr sz="2100"/>
            </a:lvl7pPr>
            <a:lvl8pPr lvl="7" algn="ctr">
              <a:lnSpc>
                <a:spcPct val="100000"/>
              </a:lnSpc>
              <a:spcBef>
                <a:spcPts val="800"/>
              </a:spcBef>
              <a:spcAft>
                <a:spcPts val="0"/>
              </a:spcAft>
              <a:buSzPts val="2100"/>
              <a:buNone/>
              <a:defRPr sz="2100"/>
            </a:lvl8pPr>
            <a:lvl9pPr lvl="8" algn="ctr">
              <a:lnSpc>
                <a:spcPct val="100000"/>
              </a:lnSpc>
              <a:spcBef>
                <a:spcPts val="800"/>
              </a:spcBef>
              <a:spcAft>
                <a:spcPts val="0"/>
              </a:spcAft>
              <a:buSzPts val="2100"/>
              <a:buNone/>
              <a:defRPr sz="2100"/>
            </a:lvl9pPr>
          </a:lstStyle>
          <a:p/>
        </p:txBody>
      </p:sp>
      <p:sp>
        <p:nvSpPr>
          <p:cNvPr id="993" name="Google Shape;993;p44"/>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994" name="Shape 994"/>
        <p:cNvGrpSpPr/>
        <p:nvPr/>
      </p:nvGrpSpPr>
      <p:grpSpPr>
        <a:xfrm>
          <a:off x="0" y="0"/>
          <a:ext cx="0" cy="0"/>
          <a:chOff x="0" y="0"/>
          <a:chExt cx="0" cy="0"/>
        </a:xfrm>
      </p:grpSpPr>
      <p:sp>
        <p:nvSpPr>
          <p:cNvPr id="995" name="Google Shape;995;p45"/>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lnSpc>
                <a:spcPct val="100000"/>
              </a:lnSpc>
              <a:spcBef>
                <a:spcPts val="0"/>
              </a:spcBef>
              <a:spcAft>
                <a:spcPts val="0"/>
              </a:spcAft>
              <a:buSzPts val="1200"/>
              <a:buNone/>
              <a:defRPr/>
            </a:lvl1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996" name="Shape 996"/>
        <p:cNvGrpSpPr/>
        <p:nvPr/>
      </p:nvGrpSpPr>
      <p:grpSpPr>
        <a:xfrm>
          <a:off x="0" y="0"/>
          <a:ext cx="0" cy="0"/>
          <a:chOff x="0" y="0"/>
          <a:chExt cx="0" cy="0"/>
        </a:xfrm>
      </p:grpSpPr>
      <p:sp>
        <p:nvSpPr>
          <p:cNvPr id="997" name="Google Shape;997;p4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98" name="Google Shape;998;p46"/>
          <p:cNvSpPr txBox="1"/>
          <p:nvPr>
            <p:ph idx="1" type="body"/>
          </p:nvPr>
        </p:nvSpPr>
        <p:spPr>
          <a:xfrm>
            <a:off x="311700" y="3152225"/>
            <a:ext cx="8520600" cy="1300800"/>
          </a:xfrm>
          <a:prstGeom prst="rect">
            <a:avLst/>
          </a:prstGeom>
        </p:spPr>
        <p:txBody>
          <a:bodyPr anchorCtr="0" anchor="t" bIns="91425" lIns="91425" spcFirstLastPara="1" rIns="91425" wrap="square" tIns="91425">
            <a:spAutoFit/>
          </a:bodyPr>
          <a:lstStyle>
            <a:lvl1pPr indent="-304800" lvl="0" marL="457200" algn="ctr">
              <a:spcBef>
                <a:spcPts val="0"/>
              </a:spcBef>
              <a:spcAft>
                <a:spcPts val="0"/>
              </a:spcAft>
              <a:buSzPts val="1200"/>
              <a:buChar char="●"/>
              <a:defRPr/>
            </a:lvl1pPr>
            <a:lvl2pPr indent="-304800" lvl="1" marL="914400" algn="ctr">
              <a:spcBef>
                <a:spcPts val="800"/>
              </a:spcBef>
              <a:spcAft>
                <a:spcPts val="0"/>
              </a:spcAft>
              <a:buSzPts val="1200"/>
              <a:buChar char="○"/>
              <a:defRPr/>
            </a:lvl2pPr>
            <a:lvl3pPr indent="-304800" lvl="2" marL="1371600" algn="ctr">
              <a:spcBef>
                <a:spcPts val="800"/>
              </a:spcBef>
              <a:spcAft>
                <a:spcPts val="0"/>
              </a:spcAft>
              <a:buSzPts val="1200"/>
              <a:buChar char="■"/>
              <a:defRPr/>
            </a:lvl3pPr>
            <a:lvl4pPr indent="-304800" lvl="3" marL="1828800" algn="ctr">
              <a:spcBef>
                <a:spcPts val="800"/>
              </a:spcBef>
              <a:spcAft>
                <a:spcPts val="0"/>
              </a:spcAft>
              <a:buSzPts val="1200"/>
              <a:buChar char="●"/>
              <a:defRPr/>
            </a:lvl4pPr>
            <a:lvl5pPr indent="-304800" lvl="4" marL="2286000" algn="ctr">
              <a:spcBef>
                <a:spcPts val="800"/>
              </a:spcBef>
              <a:spcAft>
                <a:spcPts val="0"/>
              </a:spcAft>
              <a:buSzPts val="1200"/>
              <a:buChar char="○"/>
              <a:defRPr/>
            </a:lvl5pPr>
            <a:lvl6pPr indent="-304800" lvl="5" marL="2743200" algn="ctr">
              <a:spcBef>
                <a:spcPts val="800"/>
              </a:spcBef>
              <a:spcAft>
                <a:spcPts val="0"/>
              </a:spcAft>
              <a:buSzPts val="1200"/>
              <a:buChar char="■"/>
              <a:defRPr/>
            </a:lvl6pPr>
            <a:lvl7pPr indent="-304800" lvl="6" marL="3200400" algn="ctr">
              <a:spcBef>
                <a:spcPts val="800"/>
              </a:spcBef>
              <a:spcAft>
                <a:spcPts val="0"/>
              </a:spcAft>
              <a:buSzPts val="1200"/>
              <a:buChar char="●"/>
              <a:defRPr/>
            </a:lvl7pPr>
            <a:lvl8pPr indent="-304800" lvl="7" marL="3657600" algn="ctr">
              <a:spcBef>
                <a:spcPts val="800"/>
              </a:spcBef>
              <a:spcAft>
                <a:spcPts val="0"/>
              </a:spcAft>
              <a:buSzPts val="1200"/>
              <a:buChar char="○"/>
              <a:defRPr/>
            </a:lvl8pPr>
            <a:lvl9pPr indent="-304800" lvl="8" marL="4114800" algn="ctr">
              <a:spcBef>
                <a:spcPts val="800"/>
              </a:spcBef>
              <a:spcAft>
                <a:spcPts val="800"/>
              </a:spcAft>
              <a:buSzPts val="12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99" name="Shape 999"/>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000" name="Shape 1000"/>
        <p:cNvGrpSpPr/>
        <p:nvPr/>
      </p:nvGrpSpPr>
      <p:grpSpPr>
        <a:xfrm>
          <a:off x="0" y="0"/>
          <a:ext cx="0" cy="0"/>
          <a:chOff x="0" y="0"/>
          <a:chExt cx="0" cy="0"/>
        </a:xfrm>
      </p:grpSpPr>
      <p:sp>
        <p:nvSpPr>
          <p:cNvPr id="1001" name="Google Shape;1001;p48"/>
          <p:cNvSpPr txBox="1"/>
          <p:nvPr>
            <p:ph type="title"/>
          </p:nvPr>
        </p:nvSpPr>
        <p:spPr>
          <a:xfrm>
            <a:off x="677325" y="1832775"/>
            <a:ext cx="3217200" cy="1484100"/>
          </a:xfrm>
          <a:prstGeom prst="rect">
            <a:avLst/>
          </a:prstGeom>
        </p:spPr>
        <p:txBody>
          <a:bodyPr anchorCtr="0" anchor="ctr" bIns="91425" lIns="91425" spcFirstLastPara="1" rIns="91425" wrap="square" tIns="91425">
            <a:sp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02" name="Google Shape;1002;p48"/>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03" name="Google Shape;1003;p48"/>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04" name="Google Shape;1004;p48"/>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05" name="Google Shape;1005;p48"/>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06" name="Google Shape;1006;p48"/>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07" name="Google Shape;1007;p48"/>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1008" name="Shape 1008"/>
        <p:cNvGrpSpPr/>
        <p:nvPr/>
      </p:nvGrpSpPr>
      <p:grpSpPr>
        <a:xfrm>
          <a:off x="0" y="0"/>
          <a:ext cx="0" cy="0"/>
          <a:chOff x="0" y="0"/>
          <a:chExt cx="0" cy="0"/>
        </a:xfrm>
      </p:grpSpPr>
      <p:sp>
        <p:nvSpPr>
          <p:cNvPr id="1009" name="Google Shape;1009;p4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10" name="Google Shape;1010;p49"/>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11" name="Google Shape;1011;p49"/>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1012" name="Shape 1012"/>
        <p:cNvGrpSpPr/>
        <p:nvPr/>
      </p:nvGrpSpPr>
      <p:grpSpPr>
        <a:xfrm>
          <a:off x="0" y="0"/>
          <a:ext cx="0" cy="0"/>
          <a:chOff x="0" y="0"/>
          <a:chExt cx="0" cy="0"/>
        </a:xfrm>
      </p:grpSpPr>
      <p:sp>
        <p:nvSpPr>
          <p:cNvPr id="1013" name="Google Shape;1013;p50"/>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14" name="Google Shape;1014;p50"/>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15" name="Google Shape;1015;p50"/>
          <p:cNvSpPr txBox="1"/>
          <p:nvPr>
            <p:ph idx="2" type="body"/>
          </p:nvPr>
        </p:nvSpPr>
        <p:spPr>
          <a:xfrm>
            <a:off x="504800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16" name="Google Shape;1016;p50"/>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17" name="Google Shape;1017;p50"/>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1018" name="Shape 1018"/>
        <p:cNvGrpSpPr/>
        <p:nvPr/>
      </p:nvGrpSpPr>
      <p:grpSpPr>
        <a:xfrm>
          <a:off x="0" y="0"/>
          <a:ext cx="0" cy="0"/>
          <a:chOff x="0" y="0"/>
          <a:chExt cx="0" cy="0"/>
        </a:xfrm>
      </p:grpSpPr>
      <p:sp>
        <p:nvSpPr>
          <p:cNvPr id="1019" name="Google Shape;1019;p51"/>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20" name="Google Shape;1020;p51"/>
          <p:cNvSpPr txBox="1"/>
          <p:nvPr>
            <p:ph idx="2" type="body"/>
          </p:nvPr>
        </p:nvSpPr>
        <p:spPr>
          <a:xfrm>
            <a:off x="334772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21" name="Google Shape;1021;p51"/>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22" name="Google Shape;1022;p51"/>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23" name="Google Shape;1023;p51"/>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24" name="Google Shape;1024;p51"/>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25" name="Google Shape;1025;p51"/>
          <p:cNvSpPr txBox="1"/>
          <p:nvPr>
            <p:ph idx="6" type="body"/>
          </p:nvPr>
        </p:nvSpPr>
        <p:spPr>
          <a:xfrm>
            <a:off x="62122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1026" name="Shape 1026"/>
        <p:cNvGrpSpPr/>
        <p:nvPr/>
      </p:nvGrpSpPr>
      <p:grpSpPr>
        <a:xfrm>
          <a:off x="0" y="0"/>
          <a:ext cx="0" cy="0"/>
          <a:chOff x="0" y="0"/>
          <a:chExt cx="0" cy="0"/>
        </a:xfrm>
      </p:grpSpPr>
      <p:sp>
        <p:nvSpPr>
          <p:cNvPr id="1027" name="Google Shape;1027;p52"/>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28" name="Google Shape;1028;p52"/>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1029" name="Shape 1029"/>
        <p:cNvGrpSpPr/>
        <p:nvPr/>
      </p:nvGrpSpPr>
      <p:grpSpPr>
        <a:xfrm>
          <a:off x="0" y="0"/>
          <a:ext cx="0" cy="0"/>
          <a:chOff x="0" y="0"/>
          <a:chExt cx="0" cy="0"/>
        </a:xfrm>
      </p:grpSpPr>
      <p:sp>
        <p:nvSpPr>
          <p:cNvPr id="1030" name="Google Shape;1030;p53"/>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31" name="Google Shape;1031;p53"/>
          <p:cNvSpPr/>
          <p:nvPr>
            <p:ph idx="2" type="pic"/>
          </p:nvPr>
        </p:nvSpPr>
        <p:spPr>
          <a:xfrm>
            <a:off x="4804825" y="1133300"/>
            <a:ext cx="4027500" cy="2392800"/>
          </a:xfrm>
          <a:prstGeom prst="rect">
            <a:avLst/>
          </a:prstGeom>
          <a:noFill/>
          <a:ln>
            <a:noFill/>
          </a:ln>
        </p:spPr>
      </p:sp>
      <p:sp>
        <p:nvSpPr>
          <p:cNvPr id="1032" name="Google Shape;1032;p53"/>
          <p:cNvSpPr/>
          <p:nvPr>
            <p:ph idx="3" type="pic"/>
          </p:nvPr>
        </p:nvSpPr>
        <p:spPr>
          <a:xfrm>
            <a:off x="311725" y="1133300"/>
            <a:ext cx="4027500" cy="2392800"/>
          </a:xfrm>
          <a:prstGeom prst="rect">
            <a:avLst/>
          </a:prstGeom>
          <a:noFill/>
          <a:ln>
            <a:noFill/>
          </a:ln>
        </p:spPr>
      </p:sp>
      <p:sp>
        <p:nvSpPr>
          <p:cNvPr id="1033" name="Google Shape;1033;p53"/>
          <p:cNvSpPr txBox="1"/>
          <p:nvPr>
            <p:ph idx="4" type="body"/>
          </p:nvPr>
        </p:nvSpPr>
        <p:spPr>
          <a:xfrm>
            <a:off x="4804825"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34" name="Google Shape;1034;p53"/>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35" name="Google Shape;1035;p53"/>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
        <p:nvSpPr>
          <p:cNvPr id="1036" name="Google Shape;1036;p53"/>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1037" name="Shape 1037"/>
        <p:cNvGrpSpPr/>
        <p:nvPr/>
      </p:nvGrpSpPr>
      <p:grpSpPr>
        <a:xfrm>
          <a:off x="0" y="0"/>
          <a:ext cx="0" cy="0"/>
          <a:chOff x="0" y="0"/>
          <a:chExt cx="0" cy="0"/>
        </a:xfrm>
      </p:grpSpPr>
      <p:sp>
        <p:nvSpPr>
          <p:cNvPr id="1038" name="Google Shape;1038;p54"/>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39" name="Google Shape;1039;p54"/>
          <p:cNvSpPr/>
          <p:nvPr>
            <p:ph idx="2" type="pic"/>
          </p:nvPr>
        </p:nvSpPr>
        <p:spPr>
          <a:xfrm>
            <a:off x="6205225" y="1128325"/>
            <a:ext cx="2627100" cy="2273100"/>
          </a:xfrm>
          <a:prstGeom prst="rect">
            <a:avLst/>
          </a:prstGeom>
          <a:noFill/>
          <a:ln>
            <a:noFill/>
          </a:ln>
        </p:spPr>
      </p:sp>
      <p:sp>
        <p:nvSpPr>
          <p:cNvPr id="1040" name="Google Shape;1040;p54"/>
          <p:cNvSpPr/>
          <p:nvPr>
            <p:ph idx="3" type="pic"/>
          </p:nvPr>
        </p:nvSpPr>
        <p:spPr>
          <a:xfrm>
            <a:off x="311725" y="1128325"/>
            <a:ext cx="2627100" cy="2273100"/>
          </a:xfrm>
          <a:prstGeom prst="rect">
            <a:avLst/>
          </a:prstGeom>
          <a:noFill/>
          <a:ln>
            <a:noFill/>
          </a:ln>
        </p:spPr>
      </p:sp>
      <p:sp>
        <p:nvSpPr>
          <p:cNvPr id="1041" name="Google Shape;1041;p54"/>
          <p:cNvSpPr txBox="1"/>
          <p:nvPr>
            <p:ph idx="4" type="body"/>
          </p:nvPr>
        </p:nvSpPr>
        <p:spPr>
          <a:xfrm>
            <a:off x="6205225"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42" name="Google Shape;1042;p54"/>
          <p:cNvSpPr/>
          <p:nvPr>
            <p:ph idx="5" type="pic"/>
          </p:nvPr>
        </p:nvSpPr>
        <p:spPr>
          <a:xfrm>
            <a:off x="3255250" y="1128325"/>
            <a:ext cx="2627100" cy="2273100"/>
          </a:xfrm>
          <a:prstGeom prst="rect">
            <a:avLst/>
          </a:prstGeom>
          <a:noFill/>
          <a:ln>
            <a:noFill/>
          </a:ln>
        </p:spPr>
      </p:sp>
      <p:sp>
        <p:nvSpPr>
          <p:cNvPr id="1043" name="Google Shape;1043;p54"/>
          <p:cNvSpPr txBox="1"/>
          <p:nvPr>
            <p:ph idx="6" type="body"/>
          </p:nvPr>
        </p:nvSpPr>
        <p:spPr>
          <a:xfrm>
            <a:off x="325525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44" name="Google Shape;1044;p5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45" name="Google Shape;1045;p54"/>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
        <p:nvSpPr>
          <p:cNvPr id="1046" name="Google Shape;1046;p54"/>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
        <p:nvSpPr>
          <p:cNvPr id="1047" name="Google Shape;1047;p54"/>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1048" name="Shape 1048"/>
        <p:cNvGrpSpPr/>
        <p:nvPr/>
      </p:nvGrpSpPr>
      <p:grpSpPr>
        <a:xfrm>
          <a:off x="0" y="0"/>
          <a:ext cx="0" cy="0"/>
          <a:chOff x="0" y="0"/>
          <a:chExt cx="0" cy="0"/>
        </a:xfrm>
      </p:grpSpPr>
      <p:sp>
        <p:nvSpPr>
          <p:cNvPr id="1049" name="Google Shape;1049;p55"/>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1050" name="Shape 1050"/>
        <p:cNvGrpSpPr/>
        <p:nvPr/>
      </p:nvGrpSpPr>
      <p:grpSpPr>
        <a:xfrm>
          <a:off x="0" y="0"/>
          <a:ext cx="0" cy="0"/>
          <a:chOff x="0" y="0"/>
          <a:chExt cx="0" cy="0"/>
        </a:xfrm>
      </p:grpSpPr>
      <p:sp>
        <p:nvSpPr>
          <p:cNvPr id="1051" name="Google Shape;1051;p56"/>
          <p:cNvSpPr/>
          <p:nvPr>
            <p:ph idx="2" type="pic"/>
          </p:nvPr>
        </p:nvSpPr>
        <p:spPr>
          <a:xfrm>
            <a:off x="3389600" y="118913"/>
            <a:ext cx="1643700" cy="1535100"/>
          </a:xfrm>
          <a:prstGeom prst="rect">
            <a:avLst/>
          </a:prstGeom>
          <a:noFill/>
          <a:ln>
            <a:noFill/>
          </a:ln>
        </p:spPr>
      </p:sp>
      <p:sp>
        <p:nvSpPr>
          <p:cNvPr id="1052" name="Google Shape;1052;p56"/>
          <p:cNvSpPr/>
          <p:nvPr>
            <p:ph idx="3" type="pic"/>
          </p:nvPr>
        </p:nvSpPr>
        <p:spPr>
          <a:xfrm>
            <a:off x="5195935" y="118913"/>
            <a:ext cx="1643700" cy="1535100"/>
          </a:xfrm>
          <a:prstGeom prst="rect">
            <a:avLst/>
          </a:prstGeom>
          <a:noFill/>
          <a:ln>
            <a:noFill/>
          </a:ln>
        </p:spPr>
      </p:sp>
      <p:sp>
        <p:nvSpPr>
          <p:cNvPr id="1053" name="Google Shape;1053;p56"/>
          <p:cNvSpPr/>
          <p:nvPr>
            <p:ph idx="4" type="pic"/>
          </p:nvPr>
        </p:nvSpPr>
        <p:spPr>
          <a:xfrm>
            <a:off x="7002270" y="118913"/>
            <a:ext cx="1643700" cy="1535100"/>
          </a:xfrm>
          <a:prstGeom prst="rect">
            <a:avLst/>
          </a:prstGeom>
          <a:noFill/>
          <a:ln>
            <a:noFill/>
          </a:ln>
        </p:spPr>
      </p:sp>
      <p:sp>
        <p:nvSpPr>
          <p:cNvPr id="1054" name="Google Shape;1054;p56"/>
          <p:cNvSpPr/>
          <p:nvPr>
            <p:ph idx="5" type="pic"/>
          </p:nvPr>
        </p:nvSpPr>
        <p:spPr>
          <a:xfrm>
            <a:off x="3389588" y="1804212"/>
            <a:ext cx="1643700" cy="1535100"/>
          </a:xfrm>
          <a:prstGeom prst="rect">
            <a:avLst/>
          </a:prstGeom>
          <a:noFill/>
          <a:ln>
            <a:noFill/>
          </a:ln>
        </p:spPr>
      </p:sp>
      <p:sp>
        <p:nvSpPr>
          <p:cNvPr id="1055" name="Google Shape;1055;p56"/>
          <p:cNvSpPr/>
          <p:nvPr>
            <p:ph idx="6" type="pic"/>
          </p:nvPr>
        </p:nvSpPr>
        <p:spPr>
          <a:xfrm>
            <a:off x="5195922" y="1804212"/>
            <a:ext cx="1643700" cy="1535100"/>
          </a:xfrm>
          <a:prstGeom prst="rect">
            <a:avLst/>
          </a:prstGeom>
          <a:noFill/>
          <a:ln>
            <a:noFill/>
          </a:ln>
        </p:spPr>
      </p:sp>
      <p:sp>
        <p:nvSpPr>
          <p:cNvPr id="1056" name="Google Shape;1056;p56"/>
          <p:cNvSpPr/>
          <p:nvPr>
            <p:ph idx="7" type="pic"/>
          </p:nvPr>
        </p:nvSpPr>
        <p:spPr>
          <a:xfrm>
            <a:off x="7002257" y="1804212"/>
            <a:ext cx="1643700" cy="1535100"/>
          </a:xfrm>
          <a:prstGeom prst="rect">
            <a:avLst/>
          </a:prstGeom>
          <a:noFill/>
          <a:ln>
            <a:noFill/>
          </a:ln>
        </p:spPr>
      </p:sp>
      <p:sp>
        <p:nvSpPr>
          <p:cNvPr id="1057" name="Google Shape;1057;p56"/>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58" name="Google Shape;1058;p56"/>
          <p:cNvSpPr/>
          <p:nvPr>
            <p:ph idx="8" type="pic"/>
          </p:nvPr>
        </p:nvSpPr>
        <p:spPr>
          <a:xfrm>
            <a:off x="3389588" y="3489487"/>
            <a:ext cx="1643700" cy="1535100"/>
          </a:xfrm>
          <a:prstGeom prst="rect">
            <a:avLst/>
          </a:prstGeom>
          <a:noFill/>
          <a:ln>
            <a:noFill/>
          </a:ln>
        </p:spPr>
      </p:sp>
      <p:sp>
        <p:nvSpPr>
          <p:cNvPr id="1059" name="Google Shape;1059;p56"/>
          <p:cNvSpPr/>
          <p:nvPr>
            <p:ph idx="9" type="pic"/>
          </p:nvPr>
        </p:nvSpPr>
        <p:spPr>
          <a:xfrm>
            <a:off x="5195922" y="3489487"/>
            <a:ext cx="1643700" cy="1535100"/>
          </a:xfrm>
          <a:prstGeom prst="rect">
            <a:avLst/>
          </a:prstGeom>
          <a:noFill/>
          <a:ln>
            <a:noFill/>
          </a:ln>
        </p:spPr>
      </p:sp>
      <p:sp>
        <p:nvSpPr>
          <p:cNvPr id="1060" name="Google Shape;1060;p56"/>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theme" Target="../theme/theme3.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Manrope"/>
              <a:buChar char="●"/>
              <a:defRPr sz="1200">
                <a:solidFill>
                  <a:schemeClr val="lt1"/>
                </a:solidFill>
                <a:latin typeface="Manrope"/>
                <a:ea typeface="Manrope"/>
                <a:cs typeface="Manrope"/>
                <a:sym typeface="Manrope"/>
              </a:defRPr>
            </a:lvl1pPr>
            <a:lvl2pPr indent="-304800" lvl="1" marL="9144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2pPr>
            <a:lvl3pPr indent="-304800" lvl="2" marL="13716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3pPr>
            <a:lvl4pPr indent="-304800" lvl="3" marL="18288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4pPr>
            <a:lvl5pPr indent="-304800" lvl="4" marL="22860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5pPr>
            <a:lvl6pPr indent="-304800" lvl="5" marL="27432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6pPr>
            <a:lvl7pPr indent="-304800" lvl="6" marL="32004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7pPr>
            <a:lvl8pPr indent="-304800" lvl="7" marL="36576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8pPr>
            <a:lvl9pPr indent="-304800" lvl="8" marL="4114800">
              <a:lnSpc>
                <a:spcPct val="115000"/>
              </a:lnSpc>
              <a:spcBef>
                <a:spcPts val="800"/>
              </a:spcBef>
              <a:spcAft>
                <a:spcPts val="800"/>
              </a:spcAft>
              <a:buClr>
                <a:schemeClr val="lt1"/>
              </a:buClr>
              <a:buSzPts val="1200"/>
              <a:buFont typeface="Manrope"/>
              <a:buChar char="■"/>
              <a:defRPr sz="1200">
                <a:solidFill>
                  <a:schemeClr val="lt1"/>
                </a:solidFill>
                <a:latin typeface="Manrope"/>
                <a:ea typeface="Manrope"/>
                <a:cs typeface="Manrope"/>
                <a:sym typeface="Manrope"/>
              </a:defRPr>
            </a:lvl9pPr>
          </a:lstStyle>
          <a:p/>
        </p:txBody>
      </p:sp>
      <p:sp>
        <p:nvSpPr>
          <p:cNvPr id="52" name="Google Shape;52;p13"/>
          <p:cNvSpPr txBox="1"/>
          <p:nvPr>
            <p:ph type="title"/>
          </p:nvPr>
        </p:nvSpPr>
        <p:spPr>
          <a:xfrm>
            <a:off x="228600" y="369300"/>
            <a:ext cx="6480300" cy="587700"/>
          </a:xfrm>
          <a:prstGeom prst="rect">
            <a:avLst/>
          </a:prstGeom>
          <a:noFill/>
          <a:ln>
            <a:noFill/>
          </a:ln>
        </p:spPr>
        <p:txBody>
          <a:bodyPr anchorCtr="0" anchor="t" bIns="91425" lIns="91425" spcFirstLastPara="1" rIns="91425" wrap="square" tIns="91425">
            <a:spAutoFit/>
          </a:bodyPr>
          <a:lstStyle>
            <a:lvl1pPr lvl="0">
              <a:lnSpc>
                <a:spcPct val="90000"/>
              </a:lnSpc>
              <a:spcBef>
                <a:spcPts val="0"/>
              </a:spcBef>
              <a:spcAft>
                <a:spcPts val="0"/>
              </a:spcAft>
              <a:buClr>
                <a:schemeClr val="lt1"/>
              </a:buClr>
              <a:buSzPts val="3000"/>
              <a:buFont typeface="Arial"/>
              <a:buNone/>
              <a:defRPr b="1" sz="3000">
                <a:solidFill>
                  <a:schemeClr val="lt1"/>
                </a:solidFill>
                <a:latin typeface="Anton"/>
                <a:ea typeface="Anton"/>
                <a:cs typeface="Anton"/>
                <a:sym typeface="Anton"/>
              </a:defRPr>
            </a:lvl1pPr>
            <a:lvl2pPr lvl="1">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2pPr>
            <a:lvl3pPr lvl="2">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3pPr>
            <a:lvl4pPr lvl="3">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4pPr>
            <a:lvl5pPr lvl="4">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5pPr>
            <a:lvl6pPr lvl="5">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6pPr>
            <a:lvl7pPr lvl="6">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7pPr>
            <a:lvl8pPr lvl="7">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8pPr>
            <a:lvl9pPr lvl="8">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4.jpg"/><Relationship Id="rId5"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tinytrashcan.com/diy-tawashi-dish-sponge/" TargetMode="External"/><Relationship Id="rId4" Type="http://schemas.openxmlformats.org/officeDocument/2006/relationships/image" Target="../media/image15.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hyperlink" Target="https://www.europarl.europa.eu/RegData/etudes/ATAG/2020/656296/EPRS_ATA(2020)656296_EN.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hyperlink" Target="https://www.youtube.com/watch?v=Jp9HFLYBuj0" TargetMode="External"/><Relationship Id="rId5"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pic>
        <p:nvPicPr>
          <p:cNvPr descr="Couples feet in cozy woolen socks on background of christmas tree in lights in festive evening room. Celebrating winter holidays together, cozy family moments at home. Stylish warm socks (Provided by Getty Images)" id="1065" name="Google Shape;1065;p57"/>
          <p:cNvPicPr preferRelativeResize="0"/>
          <p:nvPr/>
        </p:nvPicPr>
        <p:blipFill rotWithShape="1">
          <a:blip r:embed="rId3">
            <a:alphaModFix/>
          </a:blip>
          <a:srcRect b="0" l="4627" r="4636" t="0"/>
          <a:stretch/>
        </p:blipFill>
        <p:spPr>
          <a:xfrm>
            <a:off x="2141700" y="0"/>
            <a:ext cx="7002301" cy="5143497"/>
          </a:xfrm>
          <a:prstGeom prst="rect">
            <a:avLst/>
          </a:prstGeom>
          <a:noFill/>
          <a:ln>
            <a:noFill/>
          </a:ln>
        </p:spPr>
      </p:pic>
      <p:sp>
        <p:nvSpPr>
          <p:cNvPr id="1066" name="Google Shape;1066;p57"/>
          <p:cNvSpPr/>
          <p:nvPr/>
        </p:nvSpPr>
        <p:spPr>
          <a:xfrm>
            <a:off x="0" y="0"/>
            <a:ext cx="2991900" cy="5143500"/>
          </a:xfrm>
          <a:prstGeom prst="rect">
            <a:avLst/>
          </a:prstGeom>
          <a:solidFill>
            <a:srgbClr val="2662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67" name="Google Shape;1067;p57" title="perdea.png"/>
          <p:cNvPicPr preferRelativeResize="0"/>
          <p:nvPr/>
        </p:nvPicPr>
        <p:blipFill>
          <a:blip r:embed="rId4">
            <a:alphaModFix/>
          </a:blip>
          <a:stretch>
            <a:fillRect/>
          </a:stretch>
        </p:blipFill>
        <p:spPr>
          <a:xfrm>
            <a:off x="0" y="186200"/>
            <a:ext cx="4728863" cy="2097025"/>
          </a:xfrm>
          <a:prstGeom prst="rect">
            <a:avLst/>
          </a:prstGeom>
          <a:noFill/>
          <a:ln>
            <a:noFill/>
          </a:ln>
        </p:spPr>
      </p:pic>
      <p:pic>
        <p:nvPicPr>
          <p:cNvPr id="1068" name="Google Shape;1068;p57" title="logo-saptamana.png"/>
          <p:cNvPicPr preferRelativeResize="0"/>
          <p:nvPr/>
        </p:nvPicPr>
        <p:blipFill>
          <a:blip r:embed="rId5">
            <a:alphaModFix/>
          </a:blip>
          <a:stretch>
            <a:fillRect/>
          </a:stretch>
        </p:blipFill>
        <p:spPr>
          <a:xfrm>
            <a:off x="595349" y="618524"/>
            <a:ext cx="3693789" cy="1097078"/>
          </a:xfrm>
          <a:prstGeom prst="rect">
            <a:avLst/>
          </a:prstGeom>
          <a:noFill/>
          <a:ln>
            <a:noFill/>
          </a:ln>
        </p:spPr>
      </p:pic>
      <p:pic>
        <p:nvPicPr>
          <p:cNvPr id="1069" name="Google Shape;1069;p57" title="randulet-a.png"/>
          <p:cNvPicPr preferRelativeResize="0"/>
          <p:nvPr/>
        </p:nvPicPr>
        <p:blipFill>
          <a:blip r:embed="rId6">
            <a:alphaModFix/>
          </a:blip>
          <a:stretch>
            <a:fillRect/>
          </a:stretch>
        </p:blipFill>
        <p:spPr>
          <a:xfrm>
            <a:off x="317225" y="4493549"/>
            <a:ext cx="2357451" cy="399875"/>
          </a:xfrm>
          <a:prstGeom prst="rect">
            <a:avLst/>
          </a:prstGeom>
          <a:noFill/>
          <a:ln>
            <a:noFill/>
          </a:ln>
        </p:spPr>
      </p:pic>
      <p:sp>
        <p:nvSpPr>
          <p:cNvPr id="1070" name="Google Shape;1070;p57"/>
          <p:cNvSpPr txBox="1"/>
          <p:nvPr/>
        </p:nvSpPr>
        <p:spPr>
          <a:xfrm>
            <a:off x="201725" y="2571750"/>
            <a:ext cx="2424600" cy="18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6E8D6"/>
                </a:solidFill>
                <a:latin typeface="Barlow Semi Condensed Light"/>
                <a:ea typeface="Barlow Semi Condensed Light"/>
                <a:cs typeface="Barlow Semi Condensed Light"/>
                <a:sym typeface="Barlow Semi Condensed Light"/>
              </a:rPr>
              <a:t>Material realizat în cadrul The Butterfly Effect, proiect  implementat de Fundația Comunitară Cluj și Asociația Plaiuri Noi, cu finanțarea Administrația Fondului de Mediu, în perioada iunie 2024 - octombrie 2025.</a:t>
            </a:r>
            <a:endParaRPr>
              <a:solidFill>
                <a:srgbClr val="E6E8D6"/>
              </a:solidFill>
              <a:latin typeface="Barlow Semi Condensed Light"/>
              <a:ea typeface="Barlow Semi Condensed Light"/>
              <a:cs typeface="Barlow Semi Condensed Light"/>
              <a:sym typeface="Barlow Semi Condensed Light"/>
            </a:endParaRPr>
          </a:p>
        </p:txBody>
      </p:sp>
      <p:sp>
        <p:nvSpPr>
          <p:cNvPr id="1071" name="Google Shape;1071;p57"/>
          <p:cNvSpPr txBox="1"/>
          <p:nvPr/>
        </p:nvSpPr>
        <p:spPr>
          <a:xfrm>
            <a:off x="3235975" y="2571750"/>
            <a:ext cx="5782200" cy="2700600"/>
          </a:xfrm>
          <a:prstGeom prst="rect">
            <a:avLst/>
          </a:prstGeom>
          <a:noFill/>
          <a:ln>
            <a:noFill/>
          </a:ln>
          <a:effectLst>
            <a:outerShdw blurRad="57150" rotWithShape="0" algn="bl" dir="5400000" dist="38100">
              <a:srgbClr val="000000">
                <a:alpha val="80000"/>
              </a:srgbClr>
            </a:outerShdw>
          </a:effectLst>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sz="5400">
                <a:solidFill>
                  <a:schemeClr val="lt1"/>
                </a:solidFill>
                <a:latin typeface="Anton"/>
                <a:ea typeface="Anton"/>
                <a:cs typeface="Anton"/>
                <a:sym typeface="Anton"/>
              </a:rPr>
              <a:t>DE LA ȘOSETE UITATE LA VASE SPĂLATE CU BUREȚI SUSTENABILI?</a:t>
            </a:r>
            <a:endParaRPr b="1" sz="5400">
              <a:solidFill>
                <a:schemeClr val="lt1"/>
              </a:solidFill>
              <a:latin typeface="Anton"/>
              <a:ea typeface="Anton"/>
              <a:cs typeface="Anton"/>
              <a:sym typeface="Anto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pic>
        <p:nvPicPr>
          <p:cNvPr descr="Towels (Provided by Getty Images)" id="1152" name="Google Shape;1152;p66"/>
          <p:cNvPicPr preferRelativeResize="0"/>
          <p:nvPr/>
        </p:nvPicPr>
        <p:blipFill rotWithShape="1">
          <a:blip r:embed="rId3">
            <a:alphaModFix/>
          </a:blip>
          <a:srcRect b="8935" l="0" r="0" t="8935"/>
          <a:stretch/>
        </p:blipFill>
        <p:spPr>
          <a:xfrm>
            <a:off x="781650" y="0"/>
            <a:ext cx="8339502" cy="5143499"/>
          </a:xfrm>
          <a:prstGeom prst="rect">
            <a:avLst/>
          </a:prstGeom>
          <a:noFill/>
          <a:ln>
            <a:noFill/>
          </a:ln>
        </p:spPr>
      </p:pic>
      <p:sp>
        <p:nvSpPr>
          <p:cNvPr id="1153" name="Google Shape;1153;p66"/>
          <p:cNvSpPr txBox="1"/>
          <p:nvPr>
            <p:ph type="ctrTitle"/>
          </p:nvPr>
        </p:nvSpPr>
        <p:spPr>
          <a:xfrm>
            <a:off x="1038958" y="417425"/>
            <a:ext cx="71679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600">
                <a:latin typeface="Anton"/>
                <a:ea typeface="Anton"/>
                <a:cs typeface="Anton"/>
                <a:sym typeface="Anton"/>
              </a:rPr>
              <a:t>Slow fashion</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rPr lang="en" sz="2000">
                <a:latin typeface="Anton"/>
                <a:ea typeface="Anton"/>
                <a:cs typeface="Anton"/>
                <a:sym typeface="Anton"/>
              </a:rPr>
              <a:t>Hainele Slow Fashion sunt fabricate din fibre naturale, cum ar fi bumbacul sau țesăturile reciclate.</a:t>
            </a:r>
            <a:endParaRPr sz="2000">
              <a:latin typeface="Anton"/>
              <a:ea typeface="Anton"/>
              <a:cs typeface="Anton"/>
              <a:sym typeface="Anton"/>
            </a:endParaRPr>
          </a:p>
          <a:p>
            <a:pPr indent="0" lvl="0" marL="0" rtl="0" algn="l">
              <a:spcBef>
                <a:spcPts val="0"/>
              </a:spcBef>
              <a:spcAft>
                <a:spcPts val="0"/>
              </a:spcAft>
              <a:buSzPts val="990"/>
              <a:buNone/>
            </a:pPr>
            <a:r>
              <a:t/>
            </a:r>
            <a:endParaRPr sz="2000">
              <a:latin typeface="Anton"/>
              <a:ea typeface="Anton"/>
              <a:cs typeface="Anton"/>
              <a:sym typeface="Anton"/>
            </a:endParaRPr>
          </a:p>
          <a:p>
            <a:pPr indent="0" lvl="0" marL="0" rtl="0" algn="l">
              <a:spcBef>
                <a:spcPts val="0"/>
              </a:spcBef>
              <a:spcAft>
                <a:spcPts val="0"/>
              </a:spcAft>
              <a:buSzPts val="990"/>
              <a:buNone/>
            </a:pPr>
            <a:r>
              <a:rPr lang="en" sz="2000">
                <a:latin typeface="Anton"/>
                <a:ea typeface="Anton"/>
                <a:cs typeface="Anton"/>
                <a:sym typeface="Anton"/>
              </a:rPr>
              <a:t>Producția are loc fie în țările occidentale, fie în țările în curs de dezvoltare, unde drepturile omului, standardele și salariile corecte sunt respectate.</a:t>
            </a:r>
            <a:endParaRPr sz="2000">
              <a:latin typeface="Anton"/>
              <a:ea typeface="Anton"/>
              <a:cs typeface="Anton"/>
              <a:sym typeface="Anton"/>
            </a:endParaRPr>
          </a:p>
          <a:p>
            <a:pPr indent="0" lvl="0" marL="0" rtl="0" algn="l">
              <a:spcBef>
                <a:spcPts val="0"/>
              </a:spcBef>
              <a:spcAft>
                <a:spcPts val="0"/>
              </a:spcAft>
              <a:buSzPts val="990"/>
              <a:buNone/>
            </a:pPr>
            <a:r>
              <a:t/>
            </a:r>
            <a:endParaRPr sz="2000">
              <a:latin typeface="Anton"/>
              <a:ea typeface="Anton"/>
              <a:cs typeface="Anton"/>
              <a:sym typeface="Anton"/>
            </a:endParaRPr>
          </a:p>
          <a:p>
            <a:pPr indent="0" lvl="0" marL="0" rtl="0" algn="l">
              <a:spcBef>
                <a:spcPts val="0"/>
              </a:spcBef>
              <a:spcAft>
                <a:spcPts val="0"/>
              </a:spcAft>
              <a:buSzPts val="990"/>
              <a:buNone/>
            </a:pPr>
            <a:r>
              <a:t/>
            </a:r>
            <a:endParaRPr sz="2000">
              <a:latin typeface="Anton"/>
              <a:ea typeface="Anton"/>
              <a:cs typeface="Anton"/>
              <a:sym typeface="Anton"/>
            </a:endParaRPr>
          </a:p>
          <a:p>
            <a:pPr indent="0" lvl="0" marL="0" rtl="0" algn="l">
              <a:spcBef>
                <a:spcPts val="0"/>
              </a:spcBef>
              <a:spcAft>
                <a:spcPts val="0"/>
              </a:spcAft>
              <a:buSzPts val="990"/>
              <a:buNone/>
            </a:pPr>
            <a:r>
              <a:rPr lang="en" sz="2000">
                <a:latin typeface="Anton"/>
                <a:ea typeface="Anton"/>
                <a:cs typeface="Anton"/>
                <a:sym typeface="Anton"/>
              </a:rPr>
              <a:t>Apa este adesea reciclată și filtrată, astfel încât niciun poluant să nu ajungă în apele uzate. </a:t>
            </a:r>
            <a:endParaRPr sz="2000">
              <a:latin typeface="Anton"/>
              <a:ea typeface="Anton"/>
              <a:cs typeface="Anton"/>
              <a:sym typeface="Anton"/>
            </a:endParaRPr>
          </a:p>
          <a:p>
            <a:pPr indent="0" lvl="0" marL="0" rtl="0" algn="l">
              <a:spcBef>
                <a:spcPts val="0"/>
              </a:spcBef>
              <a:spcAft>
                <a:spcPts val="0"/>
              </a:spcAft>
              <a:buSzPts val="990"/>
              <a:buNone/>
            </a:pPr>
            <a:r>
              <a:t/>
            </a:r>
            <a:endParaRPr sz="2000">
              <a:latin typeface="Anton"/>
              <a:ea typeface="Anton"/>
              <a:cs typeface="Anton"/>
              <a:sym typeface="Anton"/>
            </a:endParaRPr>
          </a:p>
          <a:p>
            <a:pPr indent="0" lvl="0" marL="0" rtl="0" algn="l">
              <a:spcBef>
                <a:spcPts val="0"/>
              </a:spcBef>
              <a:spcAft>
                <a:spcPts val="0"/>
              </a:spcAft>
              <a:buSzPts val="990"/>
              <a:buNone/>
            </a:pPr>
            <a:r>
              <a:rPr b="1" lang="en" sz="3600">
                <a:latin typeface="Anton"/>
                <a:ea typeface="Anton"/>
                <a:cs typeface="Anton"/>
                <a:sym typeface="Anton"/>
              </a:rPr>
              <a:t> </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p:txBody>
      </p:sp>
      <p:sp>
        <p:nvSpPr>
          <p:cNvPr id="1154" name="Google Shape;1154;p66"/>
          <p:cNvSpPr/>
          <p:nvPr/>
        </p:nvSpPr>
        <p:spPr>
          <a:xfrm>
            <a:off x="-9625" y="-150"/>
            <a:ext cx="875400" cy="5143500"/>
          </a:xfrm>
          <a:prstGeom prst="rect">
            <a:avLst/>
          </a:prstGeom>
          <a:solidFill>
            <a:srgbClr val="2662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55" name="Google Shape;1155;p66" title="reteaua-a.png"/>
          <p:cNvPicPr preferRelativeResize="0"/>
          <p:nvPr/>
        </p:nvPicPr>
        <p:blipFill>
          <a:blip r:embed="rId4">
            <a:alphaModFix/>
          </a:blip>
          <a:stretch>
            <a:fillRect/>
          </a:stretch>
        </p:blipFill>
        <p:spPr>
          <a:xfrm>
            <a:off x="78800" y="4512350"/>
            <a:ext cx="681375" cy="420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pic>
        <p:nvPicPr>
          <p:cNvPr descr="Towels (Provided by Getty Images)" id="1160" name="Google Shape;1160;p67"/>
          <p:cNvPicPr preferRelativeResize="0"/>
          <p:nvPr/>
        </p:nvPicPr>
        <p:blipFill rotWithShape="1">
          <a:blip r:embed="rId3">
            <a:alphaModFix/>
          </a:blip>
          <a:srcRect b="8935" l="0" r="0" t="8935"/>
          <a:stretch/>
        </p:blipFill>
        <p:spPr>
          <a:xfrm>
            <a:off x="781650" y="0"/>
            <a:ext cx="8339502" cy="5143499"/>
          </a:xfrm>
          <a:prstGeom prst="rect">
            <a:avLst/>
          </a:prstGeom>
          <a:noFill/>
          <a:ln>
            <a:noFill/>
          </a:ln>
        </p:spPr>
      </p:pic>
      <p:sp>
        <p:nvSpPr>
          <p:cNvPr id="1161" name="Google Shape;1161;p67"/>
          <p:cNvSpPr txBox="1"/>
          <p:nvPr>
            <p:ph type="ctrTitle"/>
          </p:nvPr>
        </p:nvSpPr>
        <p:spPr>
          <a:xfrm>
            <a:off x="1038958" y="417425"/>
            <a:ext cx="71679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600">
                <a:latin typeface="Anton"/>
                <a:ea typeface="Anton"/>
                <a:cs typeface="Anton"/>
                <a:sym typeface="Anton"/>
              </a:rPr>
              <a:t>Slow fashion</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rPr lang="en" sz="2000">
                <a:latin typeface="Anton"/>
                <a:ea typeface="Anton"/>
                <a:cs typeface="Anton"/>
                <a:sym typeface="Anton"/>
              </a:rPr>
              <a:t> </a:t>
            </a:r>
            <a:endParaRPr sz="2000">
              <a:latin typeface="Anton"/>
              <a:ea typeface="Anton"/>
              <a:cs typeface="Anton"/>
              <a:sym typeface="Anton"/>
            </a:endParaRPr>
          </a:p>
          <a:p>
            <a:pPr indent="0" lvl="0" marL="0" rtl="0" algn="l">
              <a:spcBef>
                <a:spcPts val="0"/>
              </a:spcBef>
              <a:spcAft>
                <a:spcPts val="0"/>
              </a:spcAft>
              <a:buSzPts val="990"/>
              <a:buNone/>
            </a:pPr>
            <a:r>
              <a:rPr lang="en" sz="2000">
                <a:latin typeface="Anton"/>
                <a:ea typeface="Anton"/>
                <a:cs typeface="Anton"/>
                <a:sym typeface="Anton"/>
              </a:rPr>
              <a:t>Un tricou din bumbac produce de 3-4 mai puțin CO2 decât un tricou fast fashion</a:t>
            </a:r>
            <a:endParaRPr sz="2000">
              <a:latin typeface="Anton"/>
              <a:ea typeface="Anton"/>
              <a:cs typeface="Anton"/>
              <a:sym typeface="Anton"/>
            </a:endParaRPr>
          </a:p>
          <a:p>
            <a:pPr indent="0" lvl="0" marL="0" rtl="0" algn="l">
              <a:spcBef>
                <a:spcPts val="0"/>
              </a:spcBef>
              <a:spcAft>
                <a:spcPts val="0"/>
              </a:spcAft>
              <a:buSzPts val="990"/>
              <a:buNone/>
            </a:pPr>
            <a:r>
              <a:t/>
            </a:r>
            <a:endParaRPr sz="2000">
              <a:latin typeface="Anton"/>
              <a:ea typeface="Anton"/>
              <a:cs typeface="Anton"/>
              <a:sym typeface="Anton"/>
            </a:endParaRPr>
          </a:p>
          <a:p>
            <a:pPr indent="0" lvl="0" marL="0" rtl="0" algn="l">
              <a:spcBef>
                <a:spcPts val="0"/>
              </a:spcBef>
              <a:spcAft>
                <a:spcPts val="0"/>
              </a:spcAft>
              <a:buSzPts val="990"/>
              <a:buNone/>
            </a:pPr>
            <a:r>
              <a:t/>
            </a:r>
            <a:endParaRPr sz="2000">
              <a:latin typeface="Anton"/>
              <a:ea typeface="Anton"/>
              <a:cs typeface="Anton"/>
              <a:sym typeface="Anton"/>
            </a:endParaRPr>
          </a:p>
          <a:p>
            <a:pPr indent="0" lvl="0" marL="0" rtl="0" algn="l">
              <a:spcBef>
                <a:spcPts val="0"/>
              </a:spcBef>
              <a:spcAft>
                <a:spcPts val="0"/>
              </a:spcAft>
              <a:buSzPts val="990"/>
              <a:buNone/>
            </a:pPr>
            <a:r>
              <a:rPr lang="en" sz="2000">
                <a:latin typeface="Anton"/>
                <a:ea typeface="Anton"/>
                <a:cs typeface="Anton"/>
                <a:sym typeface="Anton"/>
              </a:rPr>
              <a:t>Hainele pot fi reparate, vândute, schimbate sau donate pentru a crea o economie circulară. În acest fel, deșeurile sunt reduse. În industria fast fashion 80% din toate hainele sunt aruncate, doar 1% din haine sunt reciclate.</a:t>
            </a:r>
            <a:endParaRPr sz="2000">
              <a:latin typeface="Anton"/>
              <a:ea typeface="Anton"/>
              <a:cs typeface="Anton"/>
              <a:sym typeface="Anton"/>
            </a:endParaRPr>
          </a:p>
          <a:p>
            <a:pPr indent="0" lvl="0" marL="0" rtl="0" algn="l">
              <a:spcBef>
                <a:spcPts val="0"/>
              </a:spcBef>
              <a:spcAft>
                <a:spcPts val="0"/>
              </a:spcAft>
              <a:buSzPts val="990"/>
              <a:buNone/>
            </a:pPr>
            <a:r>
              <a:t/>
            </a:r>
            <a:endParaRPr sz="23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rPr b="1" lang="en" sz="3600">
                <a:latin typeface="Anton"/>
                <a:ea typeface="Anton"/>
                <a:cs typeface="Anton"/>
                <a:sym typeface="Anton"/>
              </a:rPr>
              <a:t> </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p:txBody>
      </p:sp>
      <p:sp>
        <p:nvSpPr>
          <p:cNvPr id="1162" name="Google Shape;1162;p67"/>
          <p:cNvSpPr/>
          <p:nvPr/>
        </p:nvSpPr>
        <p:spPr>
          <a:xfrm>
            <a:off x="-9625" y="-150"/>
            <a:ext cx="875400" cy="5143500"/>
          </a:xfrm>
          <a:prstGeom prst="rect">
            <a:avLst/>
          </a:prstGeom>
          <a:solidFill>
            <a:srgbClr val="2662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63" name="Google Shape;1163;p67" title="reteaua-a.png"/>
          <p:cNvPicPr preferRelativeResize="0"/>
          <p:nvPr/>
        </p:nvPicPr>
        <p:blipFill>
          <a:blip r:embed="rId4">
            <a:alphaModFix/>
          </a:blip>
          <a:stretch>
            <a:fillRect/>
          </a:stretch>
        </p:blipFill>
        <p:spPr>
          <a:xfrm>
            <a:off x="78800" y="4512350"/>
            <a:ext cx="681375" cy="4200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67" name="Shape 1167"/>
        <p:cNvGrpSpPr/>
        <p:nvPr/>
      </p:nvGrpSpPr>
      <p:grpSpPr>
        <a:xfrm>
          <a:off x="0" y="0"/>
          <a:ext cx="0" cy="0"/>
          <a:chOff x="0" y="0"/>
          <a:chExt cx="0" cy="0"/>
        </a:xfrm>
      </p:grpSpPr>
      <p:sp>
        <p:nvSpPr>
          <p:cNvPr id="1168" name="Google Shape;1168;p68"/>
          <p:cNvSpPr/>
          <p:nvPr/>
        </p:nvSpPr>
        <p:spPr>
          <a:xfrm>
            <a:off x="-9625" y="-150"/>
            <a:ext cx="875400" cy="5143500"/>
          </a:xfrm>
          <a:prstGeom prst="rect">
            <a:avLst/>
          </a:prstGeom>
          <a:solidFill>
            <a:srgbClr val="2662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69" name="Google Shape;1169;p68" title="reteaua-a.png"/>
          <p:cNvPicPr preferRelativeResize="0"/>
          <p:nvPr/>
        </p:nvPicPr>
        <p:blipFill>
          <a:blip r:embed="rId3">
            <a:alphaModFix/>
          </a:blip>
          <a:stretch>
            <a:fillRect/>
          </a:stretch>
        </p:blipFill>
        <p:spPr>
          <a:xfrm>
            <a:off x="78800" y="4512350"/>
            <a:ext cx="681375" cy="420076"/>
          </a:xfrm>
          <a:prstGeom prst="rect">
            <a:avLst/>
          </a:prstGeom>
          <a:noFill/>
          <a:ln>
            <a:noFill/>
          </a:ln>
        </p:spPr>
      </p:pic>
      <p:pic>
        <p:nvPicPr>
          <p:cNvPr descr="Legs of person wearing jeans with patches (Provided by Getty Images)" id="1170" name="Google Shape;1170;p68"/>
          <p:cNvPicPr preferRelativeResize="0"/>
          <p:nvPr/>
        </p:nvPicPr>
        <p:blipFill rotWithShape="1">
          <a:blip r:embed="rId4">
            <a:alphaModFix/>
          </a:blip>
          <a:srcRect b="119" l="0" r="0" t="119"/>
          <a:stretch/>
        </p:blipFill>
        <p:spPr>
          <a:xfrm>
            <a:off x="2313225" y="1103214"/>
            <a:ext cx="2394859" cy="3592284"/>
          </a:xfrm>
          <a:prstGeom prst="rect">
            <a:avLst/>
          </a:prstGeom>
          <a:noFill/>
          <a:ln>
            <a:noFill/>
          </a:ln>
        </p:spPr>
      </p:pic>
      <p:sp>
        <p:nvSpPr>
          <p:cNvPr id="1171" name="Google Shape;1171;p68"/>
          <p:cNvSpPr txBox="1"/>
          <p:nvPr>
            <p:ph type="ctrTitle"/>
          </p:nvPr>
        </p:nvSpPr>
        <p:spPr>
          <a:xfrm>
            <a:off x="1038958" y="417425"/>
            <a:ext cx="71679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600">
                <a:latin typeface="Anton"/>
                <a:ea typeface="Anton"/>
                <a:cs typeface="Anton"/>
                <a:sym typeface="Anton"/>
              </a:rPr>
              <a:t>UPCYCLING</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rPr lang="en" sz="2000">
                <a:latin typeface="Anton"/>
                <a:ea typeface="Anton"/>
                <a:cs typeface="Anton"/>
                <a:sym typeface="Anton"/>
              </a:rPr>
              <a:t> </a:t>
            </a:r>
            <a:endParaRPr sz="2000">
              <a:latin typeface="Anton"/>
              <a:ea typeface="Anton"/>
              <a:cs typeface="Anton"/>
              <a:sym typeface="Anton"/>
            </a:endParaRPr>
          </a:p>
          <a:p>
            <a:pPr indent="0" lvl="0" marL="0" rtl="0" algn="l">
              <a:spcBef>
                <a:spcPts val="0"/>
              </a:spcBef>
              <a:spcAft>
                <a:spcPts val="0"/>
              </a:spcAft>
              <a:buSzPts val="990"/>
              <a:buNone/>
            </a:pPr>
            <a:r>
              <a:t/>
            </a:r>
            <a:endParaRPr sz="2000">
              <a:latin typeface="Anton"/>
              <a:ea typeface="Anton"/>
              <a:cs typeface="Anton"/>
              <a:sym typeface="Anton"/>
            </a:endParaRPr>
          </a:p>
          <a:p>
            <a:pPr indent="0" lvl="0" marL="0" rtl="0" algn="l">
              <a:spcBef>
                <a:spcPts val="0"/>
              </a:spcBef>
              <a:spcAft>
                <a:spcPts val="0"/>
              </a:spcAft>
              <a:buSzPts val="990"/>
              <a:buNone/>
            </a:pPr>
            <a:r>
              <a:t/>
            </a:r>
            <a:endParaRPr sz="23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rPr b="1" lang="en" sz="3600">
                <a:latin typeface="Anton"/>
                <a:ea typeface="Anton"/>
                <a:cs typeface="Anton"/>
                <a:sym typeface="Anton"/>
              </a:rPr>
              <a:t> </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p:txBody>
      </p:sp>
      <p:pic>
        <p:nvPicPr>
          <p:cNvPr id="1172" name="Google Shape;1172;p68" title="70de71f3cd734105f6d310a663513877.jpg"/>
          <p:cNvPicPr preferRelativeResize="0"/>
          <p:nvPr/>
        </p:nvPicPr>
        <p:blipFill>
          <a:blip r:embed="rId5">
            <a:alphaModFix/>
          </a:blip>
          <a:stretch>
            <a:fillRect/>
          </a:stretch>
        </p:blipFill>
        <p:spPr>
          <a:xfrm>
            <a:off x="4820125" y="127850"/>
            <a:ext cx="2032952" cy="35922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69"/>
          <p:cNvSpPr/>
          <p:nvPr/>
        </p:nvSpPr>
        <p:spPr>
          <a:xfrm>
            <a:off x="-9625" y="-150"/>
            <a:ext cx="5735400" cy="5143500"/>
          </a:xfrm>
          <a:prstGeom prst="rect">
            <a:avLst/>
          </a:prstGeom>
          <a:solidFill>
            <a:srgbClr val="2662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69"/>
          <p:cNvSpPr txBox="1"/>
          <p:nvPr>
            <p:ph type="ctrTitle"/>
          </p:nvPr>
        </p:nvSpPr>
        <p:spPr>
          <a:xfrm>
            <a:off x="1313866" y="2879825"/>
            <a:ext cx="38583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b="1">
              <a:solidFill>
                <a:srgbClr val="E6E8D6"/>
              </a:solidFill>
              <a:latin typeface="Anton"/>
              <a:ea typeface="Anton"/>
              <a:cs typeface="Anton"/>
              <a:sym typeface="Anton"/>
            </a:endParaRPr>
          </a:p>
          <a:p>
            <a:pPr indent="0" lvl="0" marL="0" rtl="0" algn="l">
              <a:spcBef>
                <a:spcPts val="0"/>
              </a:spcBef>
              <a:spcAft>
                <a:spcPts val="0"/>
              </a:spcAft>
              <a:buNone/>
            </a:pPr>
            <a:r>
              <a:t/>
            </a:r>
            <a:endParaRPr b="1">
              <a:solidFill>
                <a:srgbClr val="E6E8D6"/>
              </a:solidFill>
              <a:latin typeface="Anton"/>
              <a:ea typeface="Anton"/>
              <a:cs typeface="Anton"/>
              <a:sym typeface="Anton"/>
            </a:endParaRPr>
          </a:p>
          <a:p>
            <a:pPr indent="0" lvl="0" marL="0" rtl="0" algn="l">
              <a:spcBef>
                <a:spcPts val="0"/>
              </a:spcBef>
              <a:spcAft>
                <a:spcPts val="0"/>
              </a:spcAft>
              <a:buNone/>
            </a:pPr>
            <a:r>
              <a:t/>
            </a:r>
            <a:endParaRPr b="1">
              <a:solidFill>
                <a:srgbClr val="E6E8D6"/>
              </a:solidFill>
              <a:latin typeface="Anton"/>
              <a:ea typeface="Anton"/>
              <a:cs typeface="Anton"/>
              <a:sym typeface="Anton"/>
            </a:endParaRPr>
          </a:p>
          <a:p>
            <a:pPr indent="0" lvl="0" marL="0" rtl="0" algn="l">
              <a:spcBef>
                <a:spcPts val="0"/>
              </a:spcBef>
              <a:spcAft>
                <a:spcPts val="0"/>
              </a:spcAft>
              <a:buNone/>
            </a:pPr>
            <a:r>
              <a:rPr b="1" lang="en">
                <a:solidFill>
                  <a:srgbClr val="E6E8D6"/>
                </a:solidFill>
                <a:latin typeface="Anton"/>
                <a:ea typeface="Anton"/>
                <a:cs typeface="Anton"/>
                <a:sym typeface="Anton"/>
              </a:rPr>
              <a:t>ACTIVITATE PRACTICĂ UPCYCLING</a:t>
            </a:r>
            <a:endParaRPr b="1">
              <a:solidFill>
                <a:srgbClr val="E6E8D6"/>
              </a:solidFill>
              <a:latin typeface="Anton"/>
              <a:ea typeface="Anton"/>
              <a:cs typeface="Anton"/>
              <a:sym typeface="Anton"/>
            </a:endParaRPr>
          </a:p>
          <a:p>
            <a:pPr indent="0" lvl="0" marL="0" rtl="0" algn="l">
              <a:spcBef>
                <a:spcPts val="0"/>
              </a:spcBef>
              <a:spcAft>
                <a:spcPts val="0"/>
              </a:spcAft>
              <a:buNone/>
            </a:pPr>
            <a:r>
              <a:t/>
            </a:r>
            <a:endParaRPr b="1">
              <a:solidFill>
                <a:srgbClr val="E6E8D6"/>
              </a:solidFill>
              <a:latin typeface="Anton"/>
              <a:ea typeface="Anton"/>
              <a:cs typeface="Anton"/>
              <a:sym typeface="Anton"/>
            </a:endParaRPr>
          </a:p>
          <a:p>
            <a:pPr indent="0" lvl="0" marL="0" rtl="0" algn="l">
              <a:spcBef>
                <a:spcPts val="0"/>
              </a:spcBef>
              <a:spcAft>
                <a:spcPts val="0"/>
              </a:spcAft>
              <a:buNone/>
            </a:pPr>
            <a:r>
              <a:rPr b="1" lang="en" sz="4600" u="sng">
                <a:solidFill>
                  <a:schemeClr val="hlink"/>
                </a:solidFill>
                <a:latin typeface="Anton"/>
                <a:ea typeface="Anton"/>
                <a:cs typeface="Anton"/>
                <a:sym typeface="Anton"/>
                <a:hlinkClick r:id="rId3"/>
              </a:rPr>
              <a:t>Tawashi</a:t>
            </a:r>
            <a:endParaRPr b="1" sz="4600">
              <a:solidFill>
                <a:srgbClr val="E6E8D6"/>
              </a:solidFill>
              <a:latin typeface="Anton"/>
              <a:ea typeface="Anton"/>
              <a:cs typeface="Anton"/>
              <a:sym typeface="Anton"/>
            </a:endParaRPr>
          </a:p>
          <a:p>
            <a:pPr indent="0" lvl="0" marL="0" rtl="0" algn="l">
              <a:spcBef>
                <a:spcPts val="0"/>
              </a:spcBef>
              <a:spcAft>
                <a:spcPts val="0"/>
              </a:spcAft>
              <a:buNone/>
            </a:pPr>
            <a:r>
              <a:t/>
            </a:r>
            <a:endParaRPr b="1">
              <a:solidFill>
                <a:srgbClr val="E6E8D6"/>
              </a:solidFill>
              <a:latin typeface="Anton"/>
              <a:ea typeface="Anton"/>
              <a:cs typeface="Anton"/>
              <a:sym typeface="Anton"/>
            </a:endParaRPr>
          </a:p>
        </p:txBody>
      </p:sp>
      <p:pic>
        <p:nvPicPr>
          <p:cNvPr id="1179" name="Google Shape;1179;p69" title="reteaua-a.png"/>
          <p:cNvPicPr preferRelativeResize="0"/>
          <p:nvPr/>
        </p:nvPicPr>
        <p:blipFill>
          <a:blip r:embed="rId4">
            <a:alphaModFix/>
          </a:blip>
          <a:stretch>
            <a:fillRect/>
          </a:stretch>
        </p:blipFill>
        <p:spPr>
          <a:xfrm>
            <a:off x="78800" y="4512350"/>
            <a:ext cx="681375" cy="420076"/>
          </a:xfrm>
          <a:prstGeom prst="rect">
            <a:avLst/>
          </a:prstGeom>
          <a:noFill/>
          <a:ln>
            <a:noFill/>
          </a:ln>
        </p:spPr>
      </p:pic>
      <p:pic>
        <p:nvPicPr>
          <p:cNvPr id="1180" name="Google Shape;1180;p69" title="tawashi.png"/>
          <p:cNvPicPr preferRelativeResize="0"/>
          <p:nvPr/>
        </p:nvPicPr>
        <p:blipFill rotWithShape="1">
          <a:blip r:embed="rId5">
            <a:alphaModFix/>
          </a:blip>
          <a:srcRect b="0" l="30419" r="30419" t="0"/>
          <a:stretch/>
        </p:blipFill>
        <p:spPr>
          <a:xfrm>
            <a:off x="5725875" y="0"/>
            <a:ext cx="3418128"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84" name="Shape 1184"/>
        <p:cNvGrpSpPr/>
        <p:nvPr/>
      </p:nvGrpSpPr>
      <p:grpSpPr>
        <a:xfrm>
          <a:off x="0" y="0"/>
          <a:ext cx="0" cy="0"/>
          <a:chOff x="0" y="0"/>
          <a:chExt cx="0" cy="0"/>
        </a:xfrm>
      </p:grpSpPr>
      <p:pic>
        <p:nvPicPr>
          <p:cNvPr id="1185" name="Google Shape;1185;p70" title="perdea.png"/>
          <p:cNvPicPr preferRelativeResize="0"/>
          <p:nvPr/>
        </p:nvPicPr>
        <p:blipFill>
          <a:blip r:embed="rId3">
            <a:alphaModFix/>
          </a:blip>
          <a:stretch>
            <a:fillRect/>
          </a:stretch>
        </p:blipFill>
        <p:spPr>
          <a:xfrm>
            <a:off x="2207563" y="386400"/>
            <a:ext cx="4728863" cy="2097025"/>
          </a:xfrm>
          <a:prstGeom prst="rect">
            <a:avLst/>
          </a:prstGeom>
          <a:noFill/>
          <a:ln>
            <a:noFill/>
          </a:ln>
        </p:spPr>
      </p:pic>
      <p:pic>
        <p:nvPicPr>
          <p:cNvPr id="1186" name="Google Shape;1186;p70" title="logo-saptamana.png"/>
          <p:cNvPicPr preferRelativeResize="0"/>
          <p:nvPr/>
        </p:nvPicPr>
        <p:blipFill>
          <a:blip r:embed="rId4">
            <a:alphaModFix/>
          </a:blip>
          <a:stretch>
            <a:fillRect/>
          </a:stretch>
        </p:blipFill>
        <p:spPr>
          <a:xfrm>
            <a:off x="2802911" y="818724"/>
            <a:ext cx="3693789" cy="1097078"/>
          </a:xfrm>
          <a:prstGeom prst="rect">
            <a:avLst/>
          </a:prstGeom>
          <a:noFill/>
          <a:ln>
            <a:noFill/>
          </a:ln>
        </p:spPr>
      </p:pic>
      <p:pic>
        <p:nvPicPr>
          <p:cNvPr id="1187" name="Google Shape;1187;p70" title="randulet-a.png"/>
          <p:cNvPicPr preferRelativeResize="0"/>
          <p:nvPr/>
        </p:nvPicPr>
        <p:blipFill>
          <a:blip r:embed="rId5">
            <a:alphaModFix/>
          </a:blip>
          <a:stretch>
            <a:fillRect/>
          </a:stretch>
        </p:blipFill>
        <p:spPr>
          <a:xfrm>
            <a:off x="3393275" y="4316449"/>
            <a:ext cx="2357451" cy="399875"/>
          </a:xfrm>
          <a:prstGeom prst="rect">
            <a:avLst/>
          </a:prstGeom>
          <a:noFill/>
          <a:ln>
            <a:noFill/>
          </a:ln>
        </p:spPr>
      </p:pic>
      <p:sp>
        <p:nvSpPr>
          <p:cNvPr id="1188" name="Google Shape;1188;p70"/>
          <p:cNvSpPr txBox="1"/>
          <p:nvPr/>
        </p:nvSpPr>
        <p:spPr>
          <a:xfrm>
            <a:off x="2230962" y="2571750"/>
            <a:ext cx="4682100" cy="182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E6E8D6"/>
                </a:solidFill>
                <a:latin typeface="Barlow Semi Condensed Light"/>
                <a:ea typeface="Barlow Semi Condensed Light"/>
                <a:cs typeface="Barlow Semi Condensed Light"/>
                <a:sym typeface="Barlow Semi Condensed Light"/>
              </a:rPr>
              <a:t>Material realizat în cadrul The Butterfly Effect, proiect  implementat de Fundația Comunitară Cluj și Asociația Plaiuri Noi, cu finanțarea Administrația Fondului de Mediu, în perioada iunie 2024 - octombrie 2025.</a:t>
            </a:r>
            <a:endParaRPr>
              <a:solidFill>
                <a:srgbClr val="E6E8D6"/>
              </a:solidFill>
              <a:latin typeface="Barlow Semi Condensed Light"/>
              <a:ea typeface="Barlow Semi Condensed Light"/>
              <a:cs typeface="Barlow Semi Condensed Light"/>
              <a:sym typeface="Barlow Semi Condensed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6248"/>
        </a:solidFill>
      </p:bgPr>
    </p:bg>
    <p:spTree>
      <p:nvGrpSpPr>
        <p:cNvPr id="1075" name="Shape 1075"/>
        <p:cNvGrpSpPr/>
        <p:nvPr/>
      </p:nvGrpSpPr>
      <p:grpSpPr>
        <a:xfrm>
          <a:off x="0" y="0"/>
          <a:ext cx="0" cy="0"/>
          <a:chOff x="0" y="0"/>
          <a:chExt cx="0" cy="0"/>
        </a:xfrm>
      </p:grpSpPr>
      <p:sp>
        <p:nvSpPr>
          <p:cNvPr id="1076" name="Google Shape;1076;p58"/>
          <p:cNvSpPr/>
          <p:nvPr/>
        </p:nvSpPr>
        <p:spPr>
          <a:xfrm rot="-204950">
            <a:off x="2008385" y="848445"/>
            <a:ext cx="2351377" cy="1465702"/>
          </a:xfrm>
          <a:prstGeom prst="rect">
            <a:avLst/>
          </a:prstGeom>
          <a:solidFill>
            <a:srgbClr val="E7B84B"/>
          </a:solidFill>
          <a:ln>
            <a:noFill/>
          </a:ln>
        </p:spPr>
        <p:txBody>
          <a:bodyPr anchorCtr="0" anchor="ctr" bIns="91425" lIns="182875" spcFirstLastPara="1" rIns="182875" wrap="square" tIns="91425">
            <a:noAutofit/>
          </a:bodyPr>
          <a:lstStyle/>
          <a:p>
            <a:pPr indent="0" lvl="0" marL="0" rtl="0" algn="l">
              <a:spcBef>
                <a:spcPts val="0"/>
              </a:spcBef>
              <a:spcAft>
                <a:spcPts val="0"/>
              </a:spcAft>
              <a:buSzPts val="800"/>
              <a:buNone/>
            </a:pPr>
            <a:r>
              <a:t/>
            </a:r>
            <a:endParaRPr>
              <a:solidFill>
                <a:schemeClr val="dk1"/>
              </a:solidFill>
              <a:latin typeface="Manrope"/>
              <a:ea typeface="Manrope"/>
              <a:cs typeface="Manrope"/>
              <a:sym typeface="Manrope"/>
            </a:endParaRPr>
          </a:p>
        </p:txBody>
      </p:sp>
      <p:sp>
        <p:nvSpPr>
          <p:cNvPr id="1077" name="Google Shape;1077;p58"/>
          <p:cNvSpPr txBox="1"/>
          <p:nvPr>
            <p:ph idx="3" type="body"/>
          </p:nvPr>
        </p:nvSpPr>
        <p:spPr>
          <a:xfrm rot="-205756">
            <a:off x="2124094" y="1024964"/>
            <a:ext cx="2121499" cy="1135744"/>
          </a:xfrm>
          <a:prstGeom prst="rect">
            <a:avLst/>
          </a:prstGeom>
        </p:spPr>
        <p:txBody>
          <a:bodyPr anchorCtr="0" anchor="ctr" bIns="0" lIns="91425" spcFirstLastPara="1" rIns="91425" wrap="square" tIns="0">
            <a:normAutofit/>
          </a:bodyPr>
          <a:lstStyle/>
          <a:p>
            <a:pPr indent="0" lvl="0" marL="0" rtl="0" algn="ctr">
              <a:lnSpc>
                <a:spcPct val="60000"/>
              </a:lnSpc>
              <a:spcBef>
                <a:spcPts val="0"/>
              </a:spcBef>
              <a:spcAft>
                <a:spcPts val="0"/>
              </a:spcAft>
              <a:buClr>
                <a:srgbClr val="000000"/>
              </a:buClr>
              <a:buSzPts val="4000"/>
              <a:buFont typeface="Arial"/>
              <a:buNone/>
            </a:pPr>
            <a:r>
              <a:rPr lang="en" sz="2100">
                <a:solidFill>
                  <a:srgbClr val="266248"/>
                </a:solidFill>
                <a:latin typeface="Montserrat Light"/>
                <a:ea typeface="Montserrat Light"/>
                <a:cs typeface="Montserrat Light"/>
                <a:sym typeface="Montserrat Light"/>
              </a:rPr>
              <a:t>Cine și-a cumpărat o haină nouă în ultima lună?</a:t>
            </a:r>
            <a:endParaRPr sz="300">
              <a:solidFill>
                <a:srgbClr val="266248"/>
              </a:solidFill>
              <a:latin typeface="Montserrat Light"/>
              <a:ea typeface="Montserrat Light"/>
              <a:cs typeface="Montserrat Light"/>
              <a:sym typeface="Montserrat Light"/>
            </a:endParaRPr>
          </a:p>
        </p:txBody>
      </p:sp>
      <p:sp>
        <p:nvSpPr>
          <p:cNvPr id="1078" name="Google Shape;1078;p58"/>
          <p:cNvSpPr/>
          <p:nvPr/>
        </p:nvSpPr>
        <p:spPr>
          <a:xfrm>
            <a:off x="-9625" y="-150"/>
            <a:ext cx="875400" cy="5143500"/>
          </a:xfrm>
          <a:prstGeom prst="rect">
            <a:avLst/>
          </a:prstGeom>
          <a:solidFill>
            <a:srgbClr val="2662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79" name="Google Shape;1079;p58" title="reteaua-a.png"/>
          <p:cNvPicPr preferRelativeResize="0"/>
          <p:nvPr/>
        </p:nvPicPr>
        <p:blipFill>
          <a:blip r:embed="rId3">
            <a:alphaModFix/>
          </a:blip>
          <a:stretch>
            <a:fillRect/>
          </a:stretch>
        </p:blipFill>
        <p:spPr>
          <a:xfrm>
            <a:off x="78800" y="4512350"/>
            <a:ext cx="681375" cy="420076"/>
          </a:xfrm>
          <a:prstGeom prst="rect">
            <a:avLst/>
          </a:prstGeom>
          <a:noFill/>
          <a:ln>
            <a:noFill/>
          </a:ln>
        </p:spPr>
      </p:pic>
      <p:sp>
        <p:nvSpPr>
          <p:cNvPr id="1080" name="Google Shape;1080;p58"/>
          <p:cNvSpPr/>
          <p:nvPr/>
        </p:nvSpPr>
        <p:spPr>
          <a:xfrm rot="233512">
            <a:off x="4873919" y="848515"/>
            <a:ext cx="2351423" cy="1465588"/>
          </a:xfrm>
          <a:prstGeom prst="rect">
            <a:avLst/>
          </a:prstGeom>
          <a:solidFill>
            <a:srgbClr val="E1DD2F"/>
          </a:solidFill>
          <a:ln>
            <a:noFill/>
          </a:ln>
        </p:spPr>
        <p:txBody>
          <a:bodyPr anchorCtr="0" anchor="ctr" bIns="91425" lIns="182875" spcFirstLastPara="1" rIns="182875" wrap="square" tIns="91425">
            <a:noAutofit/>
          </a:bodyPr>
          <a:lstStyle/>
          <a:p>
            <a:pPr indent="0" lvl="0" marL="0" rtl="0" algn="l">
              <a:spcBef>
                <a:spcPts val="0"/>
              </a:spcBef>
              <a:spcAft>
                <a:spcPts val="0"/>
              </a:spcAft>
              <a:buSzPts val="800"/>
              <a:buNone/>
            </a:pPr>
            <a:r>
              <a:t/>
            </a:r>
            <a:endParaRPr>
              <a:solidFill>
                <a:schemeClr val="dk1"/>
              </a:solidFill>
              <a:latin typeface="Manrope"/>
              <a:ea typeface="Manrope"/>
              <a:cs typeface="Manrope"/>
              <a:sym typeface="Manrope"/>
            </a:endParaRPr>
          </a:p>
        </p:txBody>
      </p:sp>
      <p:sp>
        <p:nvSpPr>
          <p:cNvPr id="1081" name="Google Shape;1081;p58"/>
          <p:cNvSpPr txBox="1"/>
          <p:nvPr>
            <p:ph idx="3" type="body"/>
          </p:nvPr>
        </p:nvSpPr>
        <p:spPr>
          <a:xfrm rot="232563">
            <a:off x="4988128" y="1024987"/>
            <a:ext cx="2121352" cy="1135700"/>
          </a:xfrm>
          <a:prstGeom prst="rect">
            <a:avLst/>
          </a:prstGeom>
        </p:spPr>
        <p:txBody>
          <a:bodyPr anchorCtr="0" anchor="ctr" bIns="0" lIns="91425" spcFirstLastPara="1" rIns="91425" wrap="square" tIns="0">
            <a:normAutofit fontScale="92500" lnSpcReduction="10000"/>
          </a:bodyPr>
          <a:lstStyle/>
          <a:p>
            <a:pPr indent="0" lvl="0" marL="0" rtl="0" algn="ctr">
              <a:lnSpc>
                <a:spcPct val="80000"/>
              </a:lnSpc>
              <a:spcBef>
                <a:spcPts val="0"/>
              </a:spcBef>
              <a:spcAft>
                <a:spcPts val="0"/>
              </a:spcAft>
              <a:buSzPct val="173913"/>
              <a:buNone/>
            </a:pPr>
            <a:r>
              <a:rPr lang="en" sz="2300">
                <a:solidFill>
                  <a:srgbClr val="266248"/>
                </a:solidFill>
                <a:latin typeface="Montserrat Light"/>
                <a:ea typeface="Montserrat Light"/>
                <a:cs typeface="Montserrat Light"/>
                <a:sym typeface="Montserrat Light"/>
              </a:rPr>
              <a:t>Cine știe să repare o haină ( cusut, pus nasturi, etc.?)</a:t>
            </a:r>
            <a:endParaRPr sz="2300">
              <a:solidFill>
                <a:srgbClr val="266248"/>
              </a:solidFill>
              <a:latin typeface="Montserrat Light"/>
              <a:ea typeface="Montserrat Light"/>
              <a:cs typeface="Montserrat Light"/>
              <a:sym typeface="Montserrat Light"/>
            </a:endParaRPr>
          </a:p>
          <a:p>
            <a:pPr indent="0" lvl="0" marL="0" rtl="0" algn="ctr">
              <a:lnSpc>
                <a:spcPct val="80000"/>
              </a:lnSpc>
              <a:spcBef>
                <a:spcPts val="0"/>
              </a:spcBef>
              <a:spcAft>
                <a:spcPts val="0"/>
              </a:spcAft>
              <a:buSzPct val="173913"/>
              <a:buNone/>
            </a:pPr>
            <a:r>
              <a:t/>
            </a:r>
            <a:endParaRPr sz="2300">
              <a:solidFill>
                <a:srgbClr val="266248"/>
              </a:solidFill>
              <a:latin typeface="Montserrat Light"/>
              <a:ea typeface="Montserrat Light"/>
              <a:cs typeface="Montserrat Light"/>
              <a:sym typeface="Montserrat Light"/>
            </a:endParaRPr>
          </a:p>
        </p:txBody>
      </p:sp>
      <p:sp>
        <p:nvSpPr>
          <p:cNvPr id="1082" name="Google Shape;1082;p58"/>
          <p:cNvSpPr/>
          <p:nvPr/>
        </p:nvSpPr>
        <p:spPr>
          <a:xfrm rot="-204950">
            <a:off x="3548010" y="2921470"/>
            <a:ext cx="2351377" cy="1465702"/>
          </a:xfrm>
          <a:prstGeom prst="rect">
            <a:avLst/>
          </a:prstGeom>
          <a:solidFill>
            <a:srgbClr val="FF931E"/>
          </a:solidFill>
          <a:ln>
            <a:noFill/>
          </a:ln>
        </p:spPr>
        <p:txBody>
          <a:bodyPr anchorCtr="0" anchor="ctr" bIns="91425" lIns="182875" spcFirstLastPara="1" rIns="182875" wrap="square" tIns="91425">
            <a:noAutofit/>
          </a:bodyPr>
          <a:lstStyle/>
          <a:p>
            <a:pPr indent="0" lvl="0" marL="0" rtl="0" algn="l">
              <a:spcBef>
                <a:spcPts val="0"/>
              </a:spcBef>
              <a:spcAft>
                <a:spcPts val="0"/>
              </a:spcAft>
              <a:buSzPts val="800"/>
              <a:buNone/>
            </a:pPr>
            <a:r>
              <a:t/>
            </a:r>
            <a:endParaRPr>
              <a:solidFill>
                <a:schemeClr val="dk1"/>
              </a:solidFill>
              <a:latin typeface="Manrope"/>
              <a:ea typeface="Manrope"/>
              <a:cs typeface="Manrope"/>
              <a:sym typeface="Manrope"/>
            </a:endParaRPr>
          </a:p>
        </p:txBody>
      </p:sp>
      <p:sp>
        <p:nvSpPr>
          <p:cNvPr id="1083" name="Google Shape;1083;p58"/>
          <p:cNvSpPr txBox="1"/>
          <p:nvPr>
            <p:ph idx="3" type="body"/>
          </p:nvPr>
        </p:nvSpPr>
        <p:spPr>
          <a:xfrm rot="-205756">
            <a:off x="3663719" y="3097989"/>
            <a:ext cx="2121499" cy="1135744"/>
          </a:xfrm>
          <a:prstGeom prst="rect">
            <a:avLst/>
          </a:prstGeom>
        </p:spPr>
        <p:txBody>
          <a:bodyPr anchorCtr="0" anchor="ctr" bIns="0" lIns="91425" spcFirstLastPara="1" rIns="91425" wrap="square" tIns="0">
            <a:normAutofit/>
          </a:bodyPr>
          <a:lstStyle/>
          <a:p>
            <a:pPr indent="0" lvl="0" marL="0" rtl="0" algn="ctr">
              <a:lnSpc>
                <a:spcPct val="80000"/>
              </a:lnSpc>
              <a:spcBef>
                <a:spcPts val="0"/>
              </a:spcBef>
              <a:spcAft>
                <a:spcPts val="0"/>
              </a:spcAft>
              <a:buSzPts val="4000"/>
              <a:buNone/>
            </a:pPr>
            <a:r>
              <a:rPr lang="en" sz="2300">
                <a:solidFill>
                  <a:srgbClr val="266248"/>
                </a:solidFill>
                <a:latin typeface="Montserrat Light"/>
                <a:ea typeface="Montserrat Light"/>
                <a:cs typeface="Montserrat Light"/>
                <a:sym typeface="Montserrat Light"/>
              </a:rPr>
              <a:t>Cine a fost la un târg de schimb de haine?</a:t>
            </a:r>
            <a:endParaRPr sz="500">
              <a:solidFill>
                <a:srgbClr val="266248"/>
              </a:solidFill>
              <a:latin typeface="Montserrat Light"/>
              <a:ea typeface="Montserrat Light"/>
              <a:cs typeface="Montserrat Light"/>
              <a:sym typeface="Montserrat Light"/>
            </a:endParaRPr>
          </a:p>
        </p:txBody>
      </p:sp>
      <p:sp>
        <p:nvSpPr>
          <p:cNvPr id="1084" name="Google Shape;1084;p58"/>
          <p:cNvSpPr/>
          <p:nvPr/>
        </p:nvSpPr>
        <p:spPr>
          <a:xfrm rot="233512">
            <a:off x="6498319" y="3044690"/>
            <a:ext cx="2351423" cy="1465588"/>
          </a:xfrm>
          <a:prstGeom prst="rect">
            <a:avLst/>
          </a:prstGeom>
          <a:solidFill>
            <a:srgbClr val="E6E8D6"/>
          </a:solidFill>
          <a:ln>
            <a:noFill/>
          </a:ln>
        </p:spPr>
        <p:txBody>
          <a:bodyPr anchorCtr="0" anchor="ctr" bIns="91425" lIns="182875" spcFirstLastPara="1" rIns="182875" wrap="square" tIns="91425">
            <a:noAutofit/>
          </a:bodyPr>
          <a:lstStyle/>
          <a:p>
            <a:pPr indent="0" lvl="0" marL="0" rtl="0" algn="l">
              <a:spcBef>
                <a:spcPts val="0"/>
              </a:spcBef>
              <a:spcAft>
                <a:spcPts val="0"/>
              </a:spcAft>
              <a:buSzPts val="800"/>
              <a:buNone/>
            </a:pPr>
            <a:r>
              <a:t/>
            </a:r>
            <a:endParaRPr>
              <a:solidFill>
                <a:schemeClr val="dk1"/>
              </a:solidFill>
              <a:latin typeface="Manrope"/>
              <a:ea typeface="Manrope"/>
              <a:cs typeface="Manrope"/>
              <a:sym typeface="Manrope"/>
            </a:endParaRPr>
          </a:p>
        </p:txBody>
      </p:sp>
      <p:sp>
        <p:nvSpPr>
          <p:cNvPr id="1085" name="Google Shape;1085;p58"/>
          <p:cNvSpPr txBox="1"/>
          <p:nvPr>
            <p:ph idx="3" type="body"/>
          </p:nvPr>
        </p:nvSpPr>
        <p:spPr>
          <a:xfrm rot="232563">
            <a:off x="6612528" y="3221162"/>
            <a:ext cx="2121352" cy="1135700"/>
          </a:xfrm>
          <a:prstGeom prst="rect">
            <a:avLst/>
          </a:prstGeom>
        </p:spPr>
        <p:txBody>
          <a:bodyPr anchorCtr="0" anchor="ctr" bIns="0" lIns="91425" spcFirstLastPara="1" rIns="91425" wrap="square" tIns="0">
            <a:normAutofit/>
          </a:bodyPr>
          <a:lstStyle/>
          <a:p>
            <a:pPr indent="0" lvl="0" marL="0" rtl="0" algn="ctr">
              <a:lnSpc>
                <a:spcPct val="80000"/>
              </a:lnSpc>
              <a:spcBef>
                <a:spcPts val="0"/>
              </a:spcBef>
              <a:spcAft>
                <a:spcPts val="0"/>
              </a:spcAft>
              <a:buSzPts val="4000"/>
              <a:buNone/>
            </a:pPr>
            <a:r>
              <a:rPr lang="en" sz="2300">
                <a:solidFill>
                  <a:srgbClr val="266248"/>
                </a:solidFill>
                <a:latin typeface="Montserrat Light"/>
                <a:ea typeface="Montserrat Light"/>
                <a:cs typeface="Montserrat Light"/>
                <a:sym typeface="Montserrat Light"/>
              </a:rPr>
              <a:t>Cine își cumpără haine second hand?</a:t>
            </a:r>
            <a:endParaRPr sz="500">
              <a:solidFill>
                <a:srgbClr val="266248"/>
              </a:solidFill>
              <a:latin typeface="Montserrat Light"/>
              <a:ea typeface="Montserrat Light"/>
              <a:cs typeface="Montserrat Light"/>
              <a:sym typeface="Montserrat Light"/>
            </a:endParaRPr>
          </a:p>
        </p:txBody>
      </p:sp>
      <p:sp>
        <p:nvSpPr>
          <p:cNvPr id="1086" name="Google Shape;1086;p58"/>
          <p:cNvSpPr/>
          <p:nvPr/>
        </p:nvSpPr>
        <p:spPr>
          <a:xfrm rot="251980">
            <a:off x="705079" y="2646683"/>
            <a:ext cx="2351414" cy="1465840"/>
          </a:xfrm>
          <a:prstGeom prst="rect">
            <a:avLst/>
          </a:prstGeom>
          <a:solidFill>
            <a:srgbClr val="E1DD2F"/>
          </a:solidFill>
          <a:ln>
            <a:noFill/>
          </a:ln>
        </p:spPr>
        <p:txBody>
          <a:bodyPr anchorCtr="0" anchor="ctr" bIns="91425" lIns="182875" spcFirstLastPara="1" rIns="182875" wrap="square" tIns="91425">
            <a:noAutofit/>
          </a:bodyPr>
          <a:lstStyle/>
          <a:p>
            <a:pPr indent="0" lvl="0" marL="0" rtl="0" algn="l">
              <a:spcBef>
                <a:spcPts val="0"/>
              </a:spcBef>
              <a:spcAft>
                <a:spcPts val="0"/>
              </a:spcAft>
              <a:buSzPts val="800"/>
              <a:buNone/>
            </a:pPr>
            <a:r>
              <a:t/>
            </a:r>
            <a:endParaRPr>
              <a:solidFill>
                <a:schemeClr val="dk1"/>
              </a:solidFill>
              <a:latin typeface="Manrope"/>
              <a:ea typeface="Manrope"/>
              <a:cs typeface="Manrope"/>
              <a:sym typeface="Manrope"/>
            </a:endParaRPr>
          </a:p>
        </p:txBody>
      </p:sp>
      <p:sp>
        <p:nvSpPr>
          <p:cNvPr id="1087" name="Google Shape;1087;p58"/>
          <p:cNvSpPr txBox="1"/>
          <p:nvPr>
            <p:ph idx="3" type="body"/>
          </p:nvPr>
        </p:nvSpPr>
        <p:spPr>
          <a:xfrm rot="251006">
            <a:off x="747092" y="2726706"/>
            <a:ext cx="2265937" cy="1328638"/>
          </a:xfrm>
          <a:prstGeom prst="rect">
            <a:avLst/>
          </a:prstGeom>
        </p:spPr>
        <p:txBody>
          <a:bodyPr anchorCtr="0" anchor="ctr" bIns="0" lIns="91425" spcFirstLastPara="1" rIns="91425" wrap="square" tIns="0">
            <a:normAutofit/>
          </a:bodyPr>
          <a:lstStyle/>
          <a:p>
            <a:pPr indent="0" lvl="0" marL="0" rtl="0" algn="ctr">
              <a:lnSpc>
                <a:spcPct val="80000"/>
              </a:lnSpc>
              <a:spcBef>
                <a:spcPts val="0"/>
              </a:spcBef>
              <a:spcAft>
                <a:spcPts val="0"/>
              </a:spcAft>
              <a:buSzPts val="4000"/>
              <a:buNone/>
            </a:pPr>
            <a:r>
              <a:rPr lang="en" sz="2300">
                <a:solidFill>
                  <a:srgbClr val="266248"/>
                </a:solidFill>
                <a:latin typeface="Montserrat Light"/>
                <a:ea typeface="Montserrat Light"/>
                <a:cs typeface="Montserrat Light"/>
                <a:sym typeface="Montserrat Light"/>
              </a:rPr>
              <a:t>Cui îi place să meargă la OSER?</a:t>
            </a:r>
            <a:endParaRPr sz="500">
              <a:solidFill>
                <a:srgbClr val="266248"/>
              </a:solidFill>
              <a:latin typeface="Montserrat Light"/>
              <a:ea typeface="Montserrat Light"/>
              <a:cs typeface="Montserrat Light"/>
              <a:sym typeface="Montserrat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59"/>
          <p:cNvSpPr/>
          <p:nvPr/>
        </p:nvSpPr>
        <p:spPr>
          <a:xfrm>
            <a:off x="-9625" y="-150"/>
            <a:ext cx="5735400" cy="5143500"/>
          </a:xfrm>
          <a:prstGeom prst="rect">
            <a:avLst/>
          </a:prstGeom>
          <a:solidFill>
            <a:srgbClr val="2662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3" name="Google Shape;1093;p59"/>
          <p:cNvSpPr txBox="1"/>
          <p:nvPr>
            <p:ph type="ctrTitle"/>
          </p:nvPr>
        </p:nvSpPr>
        <p:spPr>
          <a:xfrm>
            <a:off x="1139141" y="856300"/>
            <a:ext cx="38583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solidFill>
                  <a:srgbClr val="E6E8D6"/>
                </a:solidFill>
                <a:latin typeface="Anton"/>
                <a:ea typeface="Anton"/>
                <a:cs typeface="Anton"/>
                <a:sym typeface="Anton"/>
              </a:rPr>
              <a:t>iNDUSTRIA FAST FASHION - ce este?</a:t>
            </a:r>
            <a:endParaRPr b="1">
              <a:solidFill>
                <a:srgbClr val="E6E8D6"/>
              </a:solidFill>
              <a:latin typeface="Anton"/>
              <a:ea typeface="Anton"/>
              <a:cs typeface="Anton"/>
              <a:sym typeface="Anton"/>
            </a:endParaRPr>
          </a:p>
        </p:txBody>
      </p:sp>
      <p:pic>
        <p:nvPicPr>
          <p:cNvPr id="1094" name="Google Shape;1094;p59" title="reteaua-a.png"/>
          <p:cNvPicPr preferRelativeResize="0"/>
          <p:nvPr/>
        </p:nvPicPr>
        <p:blipFill>
          <a:blip r:embed="rId3">
            <a:alphaModFix/>
          </a:blip>
          <a:stretch>
            <a:fillRect/>
          </a:stretch>
        </p:blipFill>
        <p:spPr>
          <a:xfrm>
            <a:off x="78800" y="4512350"/>
            <a:ext cx="681375" cy="420076"/>
          </a:xfrm>
          <a:prstGeom prst="rect">
            <a:avLst/>
          </a:prstGeom>
          <a:noFill/>
          <a:ln>
            <a:noFill/>
          </a:ln>
        </p:spPr>
      </p:pic>
      <p:pic>
        <p:nvPicPr>
          <p:cNvPr descr="Sofa buried under piles of clothes (Provided by Getty Images)" id="1095" name="Google Shape;1095;p59"/>
          <p:cNvPicPr preferRelativeResize="0"/>
          <p:nvPr/>
        </p:nvPicPr>
        <p:blipFill rotWithShape="1">
          <a:blip r:embed="rId4">
            <a:alphaModFix/>
          </a:blip>
          <a:srcRect b="0" l="24982" r="24982" t="0"/>
          <a:stretch/>
        </p:blipFill>
        <p:spPr>
          <a:xfrm>
            <a:off x="5725875" y="0"/>
            <a:ext cx="3418127"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pic>
        <p:nvPicPr>
          <p:cNvPr descr="Man following two women out of clothes store, low section (Provided by Getty Images)" id="1100" name="Google Shape;1100;p60"/>
          <p:cNvPicPr preferRelativeResize="0"/>
          <p:nvPr/>
        </p:nvPicPr>
        <p:blipFill rotWithShape="1">
          <a:blip r:embed="rId3">
            <a:alphaModFix/>
          </a:blip>
          <a:srcRect b="3763" l="0" r="0" t="3763"/>
          <a:stretch/>
        </p:blipFill>
        <p:spPr>
          <a:xfrm>
            <a:off x="781650" y="0"/>
            <a:ext cx="8339502" cy="5143499"/>
          </a:xfrm>
          <a:prstGeom prst="rect">
            <a:avLst/>
          </a:prstGeom>
          <a:noFill/>
          <a:ln>
            <a:noFill/>
          </a:ln>
        </p:spPr>
      </p:pic>
      <p:sp>
        <p:nvSpPr>
          <p:cNvPr id="1101" name="Google Shape;1101;p60"/>
          <p:cNvSpPr txBox="1"/>
          <p:nvPr>
            <p:ph type="ctrTitle"/>
          </p:nvPr>
        </p:nvSpPr>
        <p:spPr>
          <a:xfrm>
            <a:off x="1038958" y="417425"/>
            <a:ext cx="71679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600">
                <a:latin typeface="Anton"/>
                <a:ea typeface="Anton"/>
                <a:cs typeface="Anton"/>
                <a:sym typeface="Anton"/>
              </a:rPr>
              <a:t>Industria fashion, fast fashion - ce este?</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rPr lang="en" sz="2300">
                <a:latin typeface="Anton"/>
                <a:ea typeface="Anton"/>
                <a:cs typeface="Anton"/>
                <a:sym typeface="Anton"/>
              </a:rPr>
              <a:t>Moda este una dintre cele mai puțin durabile industrii la nivel mondial. Aproximativ 5 milioane de tone de textile sunt aruncate în fiecare an în UE, poluând planeta noastră.</a:t>
            </a:r>
            <a:endParaRPr sz="2300">
              <a:latin typeface="Anton"/>
              <a:ea typeface="Anton"/>
              <a:cs typeface="Anton"/>
              <a:sym typeface="Anton"/>
            </a:endParaRPr>
          </a:p>
          <a:p>
            <a:pPr indent="0" lvl="0" marL="0" rtl="0" algn="l">
              <a:spcBef>
                <a:spcPts val="0"/>
              </a:spcBef>
              <a:spcAft>
                <a:spcPts val="0"/>
              </a:spcAft>
              <a:buSzPts val="990"/>
              <a:buNone/>
            </a:pPr>
            <a:r>
              <a:t/>
            </a:r>
            <a:endParaRPr sz="2300">
              <a:latin typeface="Anton"/>
              <a:ea typeface="Anton"/>
              <a:cs typeface="Anton"/>
              <a:sym typeface="Anton"/>
            </a:endParaRPr>
          </a:p>
          <a:p>
            <a:pPr indent="0" lvl="0" marL="0" rtl="0" algn="l">
              <a:spcBef>
                <a:spcPts val="0"/>
              </a:spcBef>
              <a:spcAft>
                <a:spcPts val="0"/>
              </a:spcAft>
              <a:buSzPts val="990"/>
              <a:buNone/>
            </a:pPr>
            <a:r>
              <a:rPr lang="en" sz="2300">
                <a:latin typeface="Anton"/>
                <a:ea typeface="Anton"/>
                <a:cs typeface="Anton"/>
                <a:sym typeface="Anton"/>
              </a:rPr>
              <a:t>Fast fashion reprezintă promovarea constantă de stiluri noi la prețuri foarte mici: producția rapidă a  hainelor ieftine în cantități mari.</a:t>
            </a:r>
            <a:endParaRPr sz="23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rPr b="1" lang="en" sz="3600">
                <a:latin typeface="Anton"/>
                <a:ea typeface="Anton"/>
                <a:cs typeface="Anton"/>
                <a:sym typeface="Anton"/>
              </a:rPr>
              <a:t> </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a:p>
            <a:pPr indent="0" lvl="0" marL="0" rtl="0" algn="l">
              <a:spcBef>
                <a:spcPts val="0"/>
              </a:spcBef>
              <a:spcAft>
                <a:spcPts val="0"/>
              </a:spcAft>
              <a:buSzPts val="990"/>
              <a:buNone/>
            </a:pPr>
            <a:r>
              <a:t/>
            </a:r>
            <a:endParaRPr b="1" sz="3600">
              <a:latin typeface="Anton"/>
              <a:ea typeface="Anton"/>
              <a:cs typeface="Anton"/>
              <a:sym typeface="Anton"/>
            </a:endParaRPr>
          </a:p>
        </p:txBody>
      </p:sp>
      <p:sp>
        <p:nvSpPr>
          <p:cNvPr id="1102" name="Google Shape;1102;p60"/>
          <p:cNvSpPr/>
          <p:nvPr/>
        </p:nvSpPr>
        <p:spPr>
          <a:xfrm>
            <a:off x="-9625" y="-150"/>
            <a:ext cx="875400" cy="5143500"/>
          </a:xfrm>
          <a:prstGeom prst="rect">
            <a:avLst/>
          </a:prstGeom>
          <a:solidFill>
            <a:srgbClr val="2662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03" name="Google Shape;1103;p60" title="reteaua-a.png"/>
          <p:cNvPicPr preferRelativeResize="0"/>
          <p:nvPr/>
        </p:nvPicPr>
        <p:blipFill>
          <a:blip r:embed="rId4">
            <a:alphaModFix/>
          </a:blip>
          <a:stretch>
            <a:fillRect/>
          </a:stretch>
        </p:blipFill>
        <p:spPr>
          <a:xfrm>
            <a:off x="78800" y="4512350"/>
            <a:ext cx="681375" cy="420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61"/>
          <p:cNvSpPr/>
          <p:nvPr/>
        </p:nvSpPr>
        <p:spPr>
          <a:xfrm>
            <a:off x="-9625" y="-150"/>
            <a:ext cx="5735400" cy="5143500"/>
          </a:xfrm>
          <a:prstGeom prst="rect">
            <a:avLst/>
          </a:prstGeom>
          <a:solidFill>
            <a:srgbClr val="2662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09" name="Google Shape;1109;p61" title="20250910PHT30258-cl.png"/>
          <p:cNvPicPr preferRelativeResize="0"/>
          <p:nvPr/>
        </p:nvPicPr>
        <p:blipFill rotWithShape="1">
          <a:blip r:embed="rId3">
            <a:alphaModFix/>
          </a:blip>
          <a:srcRect b="0" l="465" r="455" t="0"/>
          <a:stretch/>
        </p:blipFill>
        <p:spPr>
          <a:xfrm>
            <a:off x="5187131" y="0"/>
            <a:ext cx="4076790" cy="5143499"/>
          </a:xfrm>
          <a:prstGeom prst="rect">
            <a:avLst/>
          </a:prstGeom>
          <a:noFill/>
          <a:ln>
            <a:noFill/>
          </a:ln>
        </p:spPr>
      </p:pic>
      <p:sp>
        <p:nvSpPr>
          <p:cNvPr id="1110" name="Google Shape;1110;p61"/>
          <p:cNvSpPr txBox="1"/>
          <p:nvPr>
            <p:ph type="ctrTitle"/>
          </p:nvPr>
        </p:nvSpPr>
        <p:spPr>
          <a:xfrm>
            <a:off x="925326" y="141425"/>
            <a:ext cx="41844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solidFill>
                  <a:srgbClr val="E6E8D6"/>
                </a:solidFill>
                <a:latin typeface="Anton"/>
                <a:ea typeface="Anton"/>
                <a:cs typeface="Anton"/>
                <a:sym typeface="Anton"/>
              </a:rPr>
              <a:t>COSTUL REAL AL UNUI TRICOU?</a:t>
            </a:r>
            <a:endParaRPr b="1">
              <a:solidFill>
                <a:srgbClr val="E6E8D6"/>
              </a:solidFill>
              <a:latin typeface="Anton"/>
              <a:ea typeface="Anton"/>
              <a:cs typeface="Anton"/>
              <a:sym typeface="Anton"/>
            </a:endParaRPr>
          </a:p>
        </p:txBody>
      </p:sp>
      <p:pic>
        <p:nvPicPr>
          <p:cNvPr id="1111" name="Google Shape;1111;p61" title="reteaua-a.png"/>
          <p:cNvPicPr preferRelativeResize="0"/>
          <p:nvPr/>
        </p:nvPicPr>
        <p:blipFill>
          <a:blip r:embed="rId4">
            <a:alphaModFix/>
          </a:blip>
          <a:stretch>
            <a:fillRect/>
          </a:stretch>
        </p:blipFill>
        <p:spPr>
          <a:xfrm>
            <a:off x="78800" y="4512350"/>
            <a:ext cx="681375" cy="420076"/>
          </a:xfrm>
          <a:prstGeom prst="rect">
            <a:avLst/>
          </a:prstGeom>
          <a:noFill/>
          <a:ln>
            <a:noFill/>
          </a:ln>
        </p:spPr>
      </p:pic>
      <p:sp>
        <p:nvSpPr>
          <p:cNvPr id="1112" name="Google Shape;1112;p61"/>
          <p:cNvSpPr txBox="1"/>
          <p:nvPr/>
        </p:nvSpPr>
        <p:spPr>
          <a:xfrm>
            <a:off x="1002725" y="2577625"/>
            <a:ext cx="4184400" cy="3578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2000">
                <a:solidFill>
                  <a:srgbClr val="FF8D36"/>
                </a:solidFill>
              </a:rPr>
              <a:t>Pentru a fabrica un singur tricou de bumbac, </a:t>
            </a:r>
            <a:endParaRPr sz="2000">
              <a:solidFill>
                <a:srgbClr val="FF8D36"/>
              </a:solidFill>
            </a:endParaRPr>
          </a:p>
          <a:p>
            <a:pPr indent="0" lvl="0" marL="0" rtl="0" algn="l">
              <a:lnSpc>
                <a:spcPct val="115000"/>
              </a:lnSpc>
              <a:spcBef>
                <a:spcPts val="0"/>
              </a:spcBef>
              <a:spcAft>
                <a:spcPts val="0"/>
              </a:spcAft>
              <a:buNone/>
            </a:pPr>
            <a:r>
              <a:rPr lang="en" sz="2000">
                <a:solidFill>
                  <a:srgbClr val="FF8D36"/>
                </a:solidFill>
              </a:rPr>
              <a:t>se estimează că </a:t>
            </a:r>
            <a:r>
              <a:rPr lang="en" sz="2000" u="sng">
                <a:solidFill>
                  <a:schemeClr val="hlink"/>
                </a:solidFill>
                <a:hlinkClick r:id="rId5"/>
              </a:rPr>
              <a:t>sunt folosiți 2 700 de litri de apă dulce –</a:t>
            </a:r>
            <a:endParaRPr sz="2000">
              <a:solidFill>
                <a:srgbClr val="FF8D36"/>
              </a:solidFill>
            </a:endParaRPr>
          </a:p>
          <a:p>
            <a:pPr indent="0" lvl="0" marL="0" rtl="0" algn="l">
              <a:lnSpc>
                <a:spcPct val="115000"/>
              </a:lnSpc>
              <a:spcBef>
                <a:spcPts val="0"/>
              </a:spcBef>
              <a:spcAft>
                <a:spcPts val="0"/>
              </a:spcAft>
              <a:buNone/>
            </a:pPr>
            <a:r>
              <a:rPr lang="en" sz="2000">
                <a:solidFill>
                  <a:srgbClr val="FF8D36"/>
                </a:solidFill>
              </a:rPr>
              <a:t> necesarul de apă potabilă al unei persoane timp de 2,5 ani.</a:t>
            </a:r>
            <a:endParaRPr sz="2000">
              <a:solidFill>
                <a:srgbClr val="FF8D36"/>
              </a:solidFill>
            </a:endParaRPr>
          </a:p>
          <a:p>
            <a:pPr indent="0" lvl="0" marL="0" rtl="0" algn="l">
              <a:lnSpc>
                <a:spcPct val="115000"/>
              </a:lnSpc>
              <a:spcBef>
                <a:spcPts val="0"/>
              </a:spcBef>
              <a:spcAft>
                <a:spcPts val="1200"/>
              </a:spcAft>
              <a:buNone/>
            </a:pPr>
            <a:r>
              <a:t/>
            </a:r>
            <a:endParaRPr sz="1800">
              <a:solidFill>
                <a:srgbClr val="59595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62"/>
          <p:cNvSpPr txBox="1"/>
          <p:nvPr>
            <p:ph type="ctrTitle"/>
          </p:nvPr>
        </p:nvSpPr>
        <p:spPr>
          <a:xfrm>
            <a:off x="1174025" y="228600"/>
            <a:ext cx="4752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Anton"/>
                <a:ea typeface="Anton"/>
                <a:cs typeface="Anton"/>
                <a:sym typeface="Anton"/>
              </a:rPr>
              <a:t>IMPACTUL ASUPRA MEDIULUI</a:t>
            </a:r>
            <a:endParaRPr b="1">
              <a:latin typeface="Anton"/>
              <a:ea typeface="Anton"/>
              <a:cs typeface="Anton"/>
              <a:sym typeface="Anton"/>
            </a:endParaRPr>
          </a:p>
        </p:txBody>
      </p:sp>
      <p:sp>
        <p:nvSpPr>
          <p:cNvPr id="1118" name="Google Shape;1118;p62"/>
          <p:cNvSpPr/>
          <p:nvPr/>
        </p:nvSpPr>
        <p:spPr>
          <a:xfrm>
            <a:off x="-9625" y="-150"/>
            <a:ext cx="875400" cy="5143500"/>
          </a:xfrm>
          <a:prstGeom prst="rect">
            <a:avLst/>
          </a:prstGeom>
          <a:solidFill>
            <a:srgbClr val="2662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19" name="Google Shape;1119;p62" title="reteaua-a.png"/>
          <p:cNvPicPr preferRelativeResize="0"/>
          <p:nvPr/>
        </p:nvPicPr>
        <p:blipFill>
          <a:blip r:embed="rId3">
            <a:alphaModFix/>
          </a:blip>
          <a:stretch>
            <a:fillRect/>
          </a:stretch>
        </p:blipFill>
        <p:spPr>
          <a:xfrm>
            <a:off x="78800" y="4512350"/>
            <a:ext cx="681375" cy="420076"/>
          </a:xfrm>
          <a:prstGeom prst="rect">
            <a:avLst/>
          </a:prstGeom>
          <a:noFill/>
          <a:ln>
            <a:noFill/>
          </a:ln>
        </p:spPr>
      </p:pic>
      <p:sp>
        <p:nvSpPr>
          <p:cNvPr id="1120" name="Google Shape;1120;p62"/>
          <p:cNvSpPr txBox="1"/>
          <p:nvPr>
            <p:ph idx="1" type="subTitle"/>
          </p:nvPr>
        </p:nvSpPr>
        <p:spPr>
          <a:xfrm>
            <a:off x="1174013" y="2812275"/>
            <a:ext cx="4194900" cy="17577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Poluarea apei</a:t>
            </a:r>
            <a:endParaRPr sz="2500"/>
          </a:p>
          <a:p>
            <a:pPr indent="-387350" lvl="0" marL="457200" rtl="0" algn="l">
              <a:spcBef>
                <a:spcPts val="0"/>
              </a:spcBef>
              <a:spcAft>
                <a:spcPts val="0"/>
              </a:spcAft>
              <a:buSzPts val="2500"/>
              <a:buChar char="●"/>
            </a:pPr>
            <a:r>
              <a:rPr lang="en" sz="2500"/>
              <a:t>Emisii de carbon</a:t>
            </a:r>
            <a:endParaRPr sz="2500"/>
          </a:p>
          <a:p>
            <a:pPr indent="-387350" lvl="0" marL="457200" rtl="0" algn="l">
              <a:spcBef>
                <a:spcPts val="0"/>
              </a:spcBef>
              <a:spcAft>
                <a:spcPts val="0"/>
              </a:spcAft>
              <a:buSzPts val="2500"/>
              <a:buChar char="●"/>
            </a:pPr>
            <a:r>
              <a:rPr lang="en" sz="2500"/>
              <a:t>Deșeuri textile</a:t>
            </a:r>
            <a:endParaRPr sz="2500"/>
          </a:p>
          <a:p>
            <a:pPr indent="-387350" lvl="0" marL="457200" rtl="0" algn="l">
              <a:spcBef>
                <a:spcPts val="0"/>
              </a:spcBef>
              <a:spcAft>
                <a:spcPts val="0"/>
              </a:spcAft>
              <a:buSzPts val="2500"/>
              <a:buChar char="●"/>
            </a:pPr>
            <a:r>
              <a:rPr lang="en" sz="2500"/>
              <a:t>Consum de resurse</a:t>
            </a:r>
            <a:endParaRPr sz="2500"/>
          </a:p>
          <a:p>
            <a:pPr indent="-387350" lvl="0" marL="457200" rtl="0" algn="l">
              <a:spcBef>
                <a:spcPts val="0"/>
              </a:spcBef>
              <a:spcAft>
                <a:spcPts val="0"/>
              </a:spcAft>
              <a:buSzPts val="2500"/>
              <a:buChar char="●"/>
            </a:pPr>
            <a:r>
              <a:rPr lang="en" sz="2500"/>
              <a:t>Microplastice</a:t>
            </a:r>
            <a:endParaRPr sz="25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descr="Birds flying over landfill (Provided by Getty Images)" id="1121" name="Google Shape;1121;p62"/>
          <p:cNvPicPr preferRelativeResize="0"/>
          <p:nvPr/>
        </p:nvPicPr>
        <p:blipFill rotWithShape="1">
          <a:blip r:embed="rId4">
            <a:alphaModFix/>
          </a:blip>
          <a:srcRect b="5428" l="0" r="0" t="5428"/>
          <a:stretch/>
        </p:blipFill>
        <p:spPr>
          <a:xfrm>
            <a:off x="5669725" y="2836220"/>
            <a:ext cx="3466849" cy="23072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63"/>
          <p:cNvSpPr txBox="1"/>
          <p:nvPr>
            <p:ph type="ctrTitle"/>
          </p:nvPr>
        </p:nvSpPr>
        <p:spPr>
          <a:xfrm>
            <a:off x="1174025" y="228600"/>
            <a:ext cx="4752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Anton"/>
                <a:ea typeface="Anton"/>
                <a:cs typeface="Anton"/>
                <a:sym typeface="Anton"/>
              </a:rPr>
              <a:t>STAREA PLANETEI</a:t>
            </a:r>
            <a:endParaRPr b="1">
              <a:latin typeface="Anton"/>
              <a:ea typeface="Anton"/>
              <a:cs typeface="Anton"/>
              <a:sym typeface="Anton"/>
            </a:endParaRPr>
          </a:p>
        </p:txBody>
      </p:sp>
      <p:sp>
        <p:nvSpPr>
          <p:cNvPr id="1127" name="Google Shape;1127;p63"/>
          <p:cNvSpPr/>
          <p:nvPr/>
        </p:nvSpPr>
        <p:spPr>
          <a:xfrm>
            <a:off x="-9625" y="-150"/>
            <a:ext cx="875400" cy="5143500"/>
          </a:xfrm>
          <a:prstGeom prst="rect">
            <a:avLst/>
          </a:prstGeom>
          <a:solidFill>
            <a:srgbClr val="2662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28" name="Google Shape;1128;p63" title="reteaua-a.png"/>
          <p:cNvPicPr preferRelativeResize="0"/>
          <p:nvPr/>
        </p:nvPicPr>
        <p:blipFill>
          <a:blip r:embed="rId3">
            <a:alphaModFix/>
          </a:blip>
          <a:stretch>
            <a:fillRect/>
          </a:stretch>
        </p:blipFill>
        <p:spPr>
          <a:xfrm>
            <a:off x="78800" y="4512350"/>
            <a:ext cx="681375" cy="420076"/>
          </a:xfrm>
          <a:prstGeom prst="rect">
            <a:avLst/>
          </a:prstGeom>
          <a:noFill/>
          <a:ln>
            <a:noFill/>
          </a:ln>
        </p:spPr>
      </p:pic>
      <p:sp>
        <p:nvSpPr>
          <p:cNvPr id="1129" name="Google Shape;1129;p63"/>
          <p:cNvSpPr txBox="1"/>
          <p:nvPr>
            <p:ph idx="1" type="subTitle"/>
          </p:nvPr>
        </p:nvSpPr>
        <p:spPr>
          <a:xfrm>
            <a:off x="1174013" y="2812275"/>
            <a:ext cx="4194900" cy="175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u="sng">
                <a:solidFill>
                  <a:schemeClr val="hlink"/>
                </a:solidFill>
                <a:hlinkClick r:id="rId4"/>
              </a:rPr>
              <a:t>Fast Fashion: ieftin și mai cum?</a:t>
            </a:r>
            <a:endParaRPr sz="2500"/>
          </a:p>
          <a:p>
            <a:pPr indent="0" lvl="0" marL="0" rtl="0" algn="l">
              <a:spcBef>
                <a:spcPts val="0"/>
              </a:spcBef>
              <a:spcAft>
                <a:spcPts val="0"/>
              </a:spcAft>
              <a:buNone/>
            </a:pPr>
            <a:r>
              <a:t/>
            </a:r>
            <a:endParaRPr sz="2500"/>
          </a:p>
        </p:txBody>
      </p:sp>
      <p:pic>
        <p:nvPicPr>
          <p:cNvPr id="1130" name="Google Shape;1130;p63" title="download (1).jpg"/>
          <p:cNvPicPr preferRelativeResize="0"/>
          <p:nvPr/>
        </p:nvPicPr>
        <p:blipFill rotWithShape="1">
          <a:blip r:embed="rId5">
            <a:alphaModFix/>
          </a:blip>
          <a:srcRect b="23349" l="0" r="0" t="23354"/>
          <a:stretch/>
        </p:blipFill>
        <p:spPr>
          <a:xfrm>
            <a:off x="5669725" y="2836220"/>
            <a:ext cx="3466850" cy="23072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9">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64"/>
          <p:cNvSpPr txBox="1"/>
          <p:nvPr>
            <p:ph type="ctrTitle"/>
          </p:nvPr>
        </p:nvSpPr>
        <p:spPr>
          <a:xfrm>
            <a:off x="1174025" y="228600"/>
            <a:ext cx="4752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Anton"/>
                <a:ea typeface="Anton"/>
                <a:cs typeface="Anton"/>
                <a:sym typeface="Anton"/>
              </a:rPr>
              <a:t>IMPACTUL SOCIAL</a:t>
            </a:r>
            <a:endParaRPr b="1">
              <a:latin typeface="Anton"/>
              <a:ea typeface="Anton"/>
              <a:cs typeface="Anton"/>
              <a:sym typeface="Anton"/>
            </a:endParaRPr>
          </a:p>
        </p:txBody>
      </p:sp>
      <p:sp>
        <p:nvSpPr>
          <p:cNvPr id="1136" name="Google Shape;1136;p64"/>
          <p:cNvSpPr/>
          <p:nvPr/>
        </p:nvSpPr>
        <p:spPr>
          <a:xfrm>
            <a:off x="-9625" y="-150"/>
            <a:ext cx="875400" cy="5143500"/>
          </a:xfrm>
          <a:prstGeom prst="rect">
            <a:avLst/>
          </a:prstGeom>
          <a:solidFill>
            <a:srgbClr val="2662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37" name="Google Shape;1137;p64" title="reteaua-a.png"/>
          <p:cNvPicPr preferRelativeResize="0"/>
          <p:nvPr/>
        </p:nvPicPr>
        <p:blipFill>
          <a:blip r:embed="rId3">
            <a:alphaModFix/>
          </a:blip>
          <a:stretch>
            <a:fillRect/>
          </a:stretch>
        </p:blipFill>
        <p:spPr>
          <a:xfrm>
            <a:off x="78800" y="4512350"/>
            <a:ext cx="681375" cy="420076"/>
          </a:xfrm>
          <a:prstGeom prst="rect">
            <a:avLst/>
          </a:prstGeom>
          <a:noFill/>
          <a:ln>
            <a:noFill/>
          </a:ln>
        </p:spPr>
      </p:pic>
      <p:sp>
        <p:nvSpPr>
          <p:cNvPr id="1138" name="Google Shape;1138;p64"/>
          <p:cNvSpPr txBox="1"/>
          <p:nvPr>
            <p:ph idx="1" type="subTitle"/>
          </p:nvPr>
        </p:nvSpPr>
        <p:spPr>
          <a:xfrm>
            <a:off x="1170288" y="2754650"/>
            <a:ext cx="4194900" cy="175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Muncă ieftină și condiții precare în fabrici din țări în curs de dezvoltare.</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 sz="2500"/>
              <a:t>Lipsa transparenței în lanțul de producție.</a:t>
            </a:r>
            <a:endParaRPr sz="2500"/>
          </a:p>
          <a:p>
            <a:pPr indent="0" lvl="0" marL="0" rtl="0" algn="l">
              <a:spcBef>
                <a:spcPts val="0"/>
              </a:spcBef>
              <a:spcAft>
                <a:spcPts val="0"/>
              </a:spcAft>
              <a:buNone/>
            </a:pPr>
            <a:r>
              <a:t/>
            </a:r>
            <a:endParaRPr sz="2500"/>
          </a:p>
        </p:txBody>
      </p:sp>
      <p:pic>
        <p:nvPicPr>
          <p:cNvPr descr="Retriement tailor southeast asian elderly crafting a cloth by sewing machine working at home (Provided by Getty Images)" id="1139" name="Google Shape;1139;p64"/>
          <p:cNvPicPr preferRelativeResize="0"/>
          <p:nvPr/>
        </p:nvPicPr>
        <p:blipFill rotWithShape="1">
          <a:blip r:embed="rId4">
            <a:alphaModFix/>
          </a:blip>
          <a:srcRect b="79" l="0" r="0" t="69"/>
          <a:stretch/>
        </p:blipFill>
        <p:spPr>
          <a:xfrm>
            <a:off x="5669725" y="2836220"/>
            <a:ext cx="3466849" cy="23072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65"/>
          <p:cNvSpPr/>
          <p:nvPr/>
        </p:nvSpPr>
        <p:spPr>
          <a:xfrm>
            <a:off x="-9625" y="-150"/>
            <a:ext cx="5735400" cy="5143500"/>
          </a:xfrm>
          <a:prstGeom prst="rect">
            <a:avLst/>
          </a:prstGeom>
          <a:solidFill>
            <a:srgbClr val="26624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5" name="Google Shape;1145;p65"/>
          <p:cNvSpPr txBox="1"/>
          <p:nvPr>
            <p:ph type="ctrTitle"/>
          </p:nvPr>
        </p:nvSpPr>
        <p:spPr>
          <a:xfrm>
            <a:off x="1213866" y="1545450"/>
            <a:ext cx="38583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solidFill>
                  <a:srgbClr val="E6E8D6"/>
                </a:solidFill>
                <a:latin typeface="Anton"/>
                <a:ea typeface="Anton"/>
                <a:cs typeface="Anton"/>
                <a:sym typeface="Anton"/>
              </a:rPr>
              <a:t>ALTERNATIVE SUSTENABILE PENTRU CUM NE ÎMBRĂCĂM</a:t>
            </a:r>
            <a:endParaRPr b="1">
              <a:solidFill>
                <a:srgbClr val="E6E8D6"/>
              </a:solidFill>
              <a:latin typeface="Anton"/>
              <a:ea typeface="Anton"/>
              <a:cs typeface="Anton"/>
              <a:sym typeface="Anton"/>
            </a:endParaRPr>
          </a:p>
        </p:txBody>
      </p:sp>
      <p:pic>
        <p:nvPicPr>
          <p:cNvPr id="1146" name="Google Shape;1146;p65" title="reteaua-a.png"/>
          <p:cNvPicPr preferRelativeResize="0"/>
          <p:nvPr/>
        </p:nvPicPr>
        <p:blipFill>
          <a:blip r:embed="rId3">
            <a:alphaModFix/>
          </a:blip>
          <a:stretch>
            <a:fillRect/>
          </a:stretch>
        </p:blipFill>
        <p:spPr>
          <a:xfrm>
            <a:off x="78800" y="4512350"/>
            <a:ext cx="681375" cy="420076"/>
          </a:xfrm>
          <a:prstGeom prst="rect">
            <a:avLst/>
          </a:prstGeom>
          <a:noFill/>
          <a:ln>
            <a:noFill/>
          </a:ln>
        </p:spPr>
      </p:pic>
      <p:pic>
        <p:nvPicPr>
          <p:cNvPr descr="String and towels (Provided by Getty Images)" id="1147" name="Google Shape;1147;p65"/>
          <p:cNvPicPr preferRelativeResize="0"/>
          <p:nvPr/>
        </p:nvPicPr>
        <p:blipFill rotWithShape="1">
          <a:blip r:embed="rId4">
            <a:alphaModFix/>
          </a:blip>
          <a:srcRect b="0" l="25047" r="25047" t="0"/>
          <a:stretch/>
        </p:blipFill>
        <p:spPr>
          <a:xfrm>
            <a:off x="5725875" y="0"/>
            <a:ext cx="3418127"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266248"/>
      </a:dk1>
      <a:lt1>
        <a:srgbClr val="E6E8D6"/>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PER AGENDA">
  <a:themeElements>
    <a:clrScheme name="Simple Light">
      <a:dk1>
        <a:srgbClr val="E9E4DB"/>
      </a:dk1>
      <a:lt1>
        <a:srgbClr val="131313"/>
      </a:lt1>
      <a:dk2>
        <a:srgbClr val="E96A64"/>
      </a:dk2>
      <a:lt2>
        <a:srgbClr val="299F9C"/>
      </a:lt2>
      <a:accent1>
        <a:srgbClr val="C0534D"/>
      </a:accent1>
      <a:accent2>
        <a:srgbClr val="207D7B"/>
      </a:accent2>
      <a:accent3>
        <a:srgbClr val="6E9960"/>
      </a:accent3>
      <a:accent4>
        <a:srgbClr val="444746"/>
      </a:accent4>
      <a:accent5>
        <a:srgbClr val="CDC7B9"/>
      </a:accent5>
      <a:accent6>
        <a:srgbClr val="F5F5F5"/>
      </a:accent6>
      <a:hlink>
        <a:srgbClr val="577D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